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Layouts/slideLayout35.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theme/theme5.xml" ContentType="application/vnd.openxmlformats-officedocument.theme+xml"/>
  <Default Extension="vml" ContentType="application/vnd.openxmlformats-officedocument.vmlDrawing"/>
  <Override PartName="/ppt/notesSlides/notesSlide18.xml" ContentType="application/vnd.openxmlformats-officedocument.presentationml.notesSlide+xml"/>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slideMasters/slideMaster3.xml" ContentType="application/vnd.openxmlformats-officedocument.presentationml.slideMaster+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Microsoft_Equation2.bin" ContentType="application/vnd.openxmlformats-officedocument.oleObject"/>
  <Override PartName="/ppt/notesSlides/notesSlide19.xml" ContentType="application/vnd.openxmlformats-officedocument.presentationml.notesSlide+xml"/>
  <Default Extension="doc" ContentType="application/msword"/>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embeddings/oleObject1.bin" ContentType="application/vnd.openxmlformats-officedocument.oleObject"/>
  <Override PartName="/ppt/slides/slide34.xml" ContentType="application/vnd.openxmlformats-officedocument.presentationml.slide+xml"/>
  <Override PartName="/ppt/slideLayouts/slideLayout28.xml" ContentType="application/vnd.openxmlformats-officedocument.presentationml.slideLayout+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9" r:id="rId1"/>
    <p:sldMasterId id="2147483662" r:id="rId2"/>
    <p:sldMasterId id="2147483675" r:id="rId3"/>
  </p:sldMasterIdLst>
  <p:notesMasterIdLst>
    <p:notesMasterId r:id="rId55"/>
  </p:notesMasterIdLst>
  <p:handoutMasterIdLst>
    <p:handoutMasterId r:id="rId56"/>
  </p:handoutMasterIdLst>
  <p:sldIdLst>
    <p:sldId id="1031" r:id="rId4"/>
    <p:sldId id="1032" r:id="rId5"/>
    <p:sldId id="1033" r:id="rId6"/>
    <p:sldId id="1034" r:id="rId7"/>
    <p:sldId id="1035" r:id="rId8"/>
    <p:sldId id="1036" r:id="rId9"/>
    <p:sldId id="1037" r:id="rId10"/>
    <p:sldId id="1038" r:id="rId11"/>
    <p:sldId id="1039" r:id="rId12"/>
    <p:sldId id="1040" r:id="rId13"/>
    <p:sldId id="1041" r:id="rId14"/>
    <p:sldId id="1042" r:id="rId15"/>
    <p:sldId id="1043" r:id="rId16"/>
    <p:sldId id="1044" r:id="rId17"/>
    <p:sldId id="1045" r:id="rId18"/>
    <p:sldId id="1046" r:id="rId19"/>
    <p:sldId id="1047" r:id="rId20"/>
    <p:sldId id="1048" r:id="rId21"/>
    <p:sldId id="879" r:id="rId22"/>
    <p:sldId id="950" r:id="rId23"/>
    <p:sldId id="951" r:id="rId24"/>
    <p:sldId id="952" r:id="rId25"/>
    <p:sldId id="953" r:id="rId26"/>
    <p:sldId id="933" r:id="rId27"/>
    <p:sldId id="1011" r:id="rId28"/>
    <p:sldId id="947" r:id="rId29"/>
    <p:sldId id="1012" r:id="rId30"/>
    <p:sldId id="882" r:id="rId31"/>
    <p:sldId id="960" r:id="rId32"/>
    <p:sldId id="962" r:id="rId33"/>
    <p:sldId id="907" r:id="rId34"/>
    <p:sldId id="908" r:id="rId35"/>
    <p:sldId id="1020" r:id="rId36"/>
    <p:sldId id="935" r:id="rId37"/>
    <p:sldId id="909" r:id="rId38"/>
    <p:sldId id="911" r:id="rId39"/>
    <p:sldId id="1049" r:id="rId40"/>
    <p:sldId id="1021" r:id="rId41"/>
    <p:sldId id="1022" r:id="rId42"/>
    <p:sldId id="1023" r:id="rId43"/>
    <p:sldId id="1024" r:id="rId44"/>
    <p:sldId id="1025" r:id="rId45"/>
    <p:sldId id="1026" r:id="rId46"/>
    <p:sldId id="1027" r:id="rId47"/>
    <p:sldId id="1028" r:id="rId48"/>
    <p:sldId id="1029" r:id="rId49"/>
    <p:sldId id="1030" r:id="rId50"/>
    <p:sldId id="942" r:id="rId51"/>
    <p:sldId id="948" r:id="rId52"/>
    <p:sldId id="997" r:id="rId53"/>
    <p:sldId id="999" r:id="rId54"/>
  </p:sldIdLst>
  <p:sldSz cx="9144000" cy="6858000" type="screen4x3"/>
  <p:notesSz cx="6642100" cy="9779000"/>
  <p:defaultTextStyle>
    <a:defPPr>
      <a:defRPr lang="en-GB"/>
    </a:defPPr>
    <a:lvl1pPr algn="l" rtl="0" eaLnBrk="0" fontAlgn="base" hangingPunct="0">
      <a:spcBef>
        <a:spcPct val="0"/>
      </a:spcBef>
      <a:spcAft>
        <a:spcPct val="0"/>
      </a:spcAft>
      <a:defRPr sz="2800" kern="1200">
        <a:solidFill>
          <a:schemeClr val="tx1"/>
        </a:solidFill>
        <a:latin typeface="Arial" pitchFamily="-107" charset="0"/>
        <a:ea typeface="Osaka" pitchFamily="-107" charset="-128"/>
        <a:cs typeface="Osaka" pitchFamily="-107" charset="-128"/>
      </a:defRPr>
    </a:lvl1pPr>
    <a:lvl2pPr marL="457200" algn="l" rtl="0" eaLnBrk="0" fontAlgn="base" hangingPunct="0">
      <a:spcBef>
        <a:spcPct val="0"/>
      </a:spcBef>
      <a:spcAft>
        <a:spcPct val="0"/>
      </a:spcAft>
      <a:defRPr sz="2800" kern="1200">
        <a:solidFill>
          <a:schemeClr val="tx1"/>
        </a:solidFill>
        <a:latin typeface="Arial" pitchFamily="-107" charset="0"/>
        <a:ea typeface="Osaka" pitchFamily="-107" charset="-128"/>
        <a:cs typeface="Osaka" pitchFamily="-107" charset="-128"/>
      </a:defRPr>
    </a:lvl2pPr>
    <a:lvl3pPr marL="914400" algn="l" rtl="0" eaLnBrk="0" fontAlgn="base" hangingPunct="0">
      <a:spcBef>
        <a:spcPct val="0"/>
      </a:spcBef>
      <a:spcAft>
        <a:spcPct val="0"/>
      </a:spcAft>
      <a:defRPr sz="2800" kern="1200">
        <a:solidFill>
          <a:schemeClr val="tx1"/>
        </a:solidFill>
        <a:latin typeface="Arial" pitchFamily="-107" charset="0"/>
        <a:ea typeface="Osaka" pitchFamily="-107" charset="-128"/>
        <a:cs typeface="Osaka" pitchFamily="-107" charset="-128"/>
      </a:defRPr>
    </a:lvl3pPr>
    <a:lvl4pPr marL="1371600" algn="l" rtl="0" eaLnBrk="0" fontAlgn="base" hangingPunct="0">
      <a:spcBef>
        <a:spcPct val="0"/>
      </a:spcBef>
      <a:spcAft>
        <a:spcPct val="0"/>
      </a:spcAft>
      <a:defRPr sz="2800" kern="1200">
        <a:solidFill>
          <a:schemeClr val="tx1"/>
        </a:solidFill>
        <a:latin typeface="Arial" pitchFamily="-107" charset="0"/>
        <a:ea typeface="Osaka" pitchFamily="-107" charset="-128"/>
        <a:cs typeface="Osaka" pitchFamily="-107" charset="-128"/>
      </a:defRPr>
    </a:lvl4pPr>
    <a:lvl5pPr marL="1828800" algn="l" rtl="0" eaLnBrk="0" fontAlgn="base" hangingPunct="0">
      <a:spcBef>
        <a:spcPct val="0"/>
      </a:spcBef>
      <a:spcAft>
        <a:spcPct val="0"/>
      </a:spcAft>
      <a:defRPr sz="2800" kern="1200">
        <a:solidFill>
          <a:schemeClr val="tx1"/>
        </a:solidFill>
        <a:latin typeface="Arial" pitchFamily="-107" charset="0"/>
        <a:ea typeface="Osaka" pitchFamily="-107" charset="-128"/>
        <a:cs typeface="Osaka" pitchFamily="-107" charset="-128"/>
      </a:defRPr>
    </a:lvl5pPr>
    <a:lvl6pPr marL="2286000" algn="l" defTabSz="457200" rtl="0" eaLnBrk="1" latinLnBrk="0" hangingPunct="1">
      <a:defRPr sz="2800" kern="1200">
        <a:solidFill>
          <a:schemeClr val="tx1"/>
        </a:solidFill>
        <a:latin typeface="Arial" pitchFamily="-107" charset="0"/>
        <a:ea typeface="Osaka" pitchFamily="-107" charset="-128"/>
        <a:cs typeface="Osaka" pitchFamily="-107" charset="-128"/>
      </a:defRPr>
    </a:lvl6pPr>
    <a:lvl7pPr marL="2743200" algn="l" defTabSz="457200" rtl="0" eaLnBrk="1" latinLnBrk="0" hangingPunct="1">
      <a:defRPr sz="2800" kern="1200">
        <a:solidFill>
          <a:schemeClr val="tx1"/>
        </a:solidFill>
        <a:latin typeface="Arial" pitchFamily="-107" charset="0"/>
        <a:ea typeface="Osaka" pitchFamily="-107" charset="-128"/>
        <a:cs typeface="Osaka" pitchFamily="-107" charset="-128"/>
      </a:defRPr>
    </a:lvl7pPr>
    <a:lvl8pPr marL="3200400" algn="l" defTabSz="457200" rtl="0" eaLnBrk="1" latinLnBrk="0" hangingPunct="1">
      <a:defRPr sz="2800" kern="1200">
        <a:solidFill>
          <a:schemeClr val="tx1"/>
        </a:solidFill>
        <a:latin typeface="Arial" pitchFamily="-107" charset="0"/>
        <a:ea typeface="Osaka" pitchFamily="-107" charset="-128"/>
        <a:cs typeface="Osaka" pitchFamily="-107" charset="-128"/>
      </a:defRPr>
    </a:lvl8pPr>
    <a:lvl9pPr marL="3657600" algn="l" defTabSz="457200" rtl="0" eaLnBrk="1" latinLnBrk="0" hangingPunct="1">
      <a:defRPr sz="2800" kern="1200">
        <a:solidFill>
          <a:schemeClr val="tx1"/>
        </a:solidFill>
        <a:latin typeface="Arial" pitchFamily="-107" charset="0"/>
        <a:ea typeface="Osaka" pitchFamily="-107" charset="-128"/>
        <a:cs typeface="Osaka" pitchFamily="-10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hiddenSlides="1" frameSlides="1"/>
  <p:showPr showNarration="1" useTimings="0">
    <p:present/>
    <p:sldAll/>
    <p:penClr>
      <a:schemeClr val="tx1"/>
    </p:penClr>
  </p:showPr>
  <p:clrMru>
    <a:srgbClr val="DADADA"/>
    <a:srgbClr val="B3B900"/>
    <a:srgbClr val="F76681"/>
    <a:srgbClr val="790015"/>
    <a:srgbClr val="C0FEF9"/>
    <a:srgbClr val="FF0000"/>
    <a:srgbClr val="FFFF11"/>
    <a:srgbClr val="F7C8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45" d="100"/>
          <a:sy n="145" d="100"/>
        </p:scale>
        <p:origin x="-7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80"/>
    </p:cViewPr>
  </p:sorterViewPr>
  <p:notesViewPr>
    <p:cSldViewPr>
      <p:cViewPr varScale="1">
        <p:scale>
          <a:sx n="72" d="100"/>
          <a:sy n="72" d="100"/>
        </p:scale>
        <p:origin x="-1712" y="-104"/>
      </p:cViewPr>
      <p:guideLst>
        <p:guide orient="horz" pos="3080"/>
        <p:guide pos="2092"/>
      </p:guideLst>
    </p:cSldViewPr>
  </p:notesViewPr>
  <p:gridSpacing cx="78028800" cy="78028800"/>
</p:viewPr>
</file>

<file path=ppt/_rels/presentation.xml.rels><?xml version="1.0" encoding="UTF-8" standalone="yes"?>
<Relationships xmlns="http://schemas.openxmlformats.org/package/2006/relationships"><Relationship Id="rId60" Type="http://schemas.openxmlformats.org/officeDocument/2006/relationships/theme" Target="theme/theme1.xml"/><Relationship Id="rId39" Type="http://schemas.openxmlformats.org/officeDocument/2006/relationships/slide" Target="slides/slide36.xml"/><Relationship Id="rId7" Type="http://schemas.openxmlformats.org/officeDocument/2006/relationships/slide" Target="slides/slide4.xml"/><Relationship Id="rId43" Type="http://schemas.openxmlformats.org/officeDocument/2006/relationships/slide" Target="slides/slide40.xml"/><Relationship Id="rId25" Type="http://schemas.openxmlformats.org/officeDocument/2006/relationships/slide" Target="slides/slide22.xml"/><Relationship Id="rId10" Type="http://schemas.openxmlformats.org/officeDocument/2006/relationships/slide" Target="slides/slide7.xml"/><Relationship Id="rId50" Type="http://schemas.openxmlformats.org/officeDocument/2006/relationships/slide" Target="slides/slide47.xml"/><Relationship Id="rId17" Type="http://schemas.openxmlformats.org/officeDocument/2006/relationships/slide" Target="slides/slide14.xml"/><Relationship Id="rId9" Type="http://schemas.openxmlformats.org/officeDocument/2006/relationships/slide" Target="slides/slide6.xml"/><Relationship Id="rId18" Type="http://schemas.openxmlformats.org/officeDocument/2006/relationships/slide" Target="slides/slide15.xml"/><Relationship Id="rId27" Type="http://schemas.openxmlformats.org/officeDocument/2006/relationships/slide" Target="slides/slide24.xml"/><Relationship Id="rId14" Type="http://schemas.openxmlformats.org/officeDocument/2006/relationships/slide" Target="slides/slide11.xml"/><Relationship Id="rId4" Type="http://schemas.openxmlformats.org/officeDocument/2006/relationships/slide" Target="slides/slide1.xml"/><Relationship Id="rId28" Type="http://schemas.openxmlformats.org/officeDocument/2006/relationships/slide" Target="slides/slide25.xml"/><Relationship Id="rId45" Type="http://schemas.openxmlformats.org/officeDocument/2006/relationships/slide" Target="slides/slide42.xml"/><Relationship Id="rId58" Type="http://schemas.openxmlformats.org/officeDocument/2006/relationships/presProps" Target="presProps.xml"/><Relationship Id="rId42" Type="http://schemas.openxmlformats.org/officeDocument/2006/relationships/slide" Target="slides/slide39.xml"/><Relationship Id="rId6" Type="http://schemas.openxmlformats.org/officeDocument/2006/relationships/slide" Target="slides/slide3.xml"/><Relationship Id="rId49" Type="http://schemas.openxmlformats.org/officeDocument/2006/relationships/slide" Target="slides/slide46.xml"/><Relationship Id="rId44" Type="http://schemas.openxmlformats.org/officeDocument/2006/relationships/slide" Target="slides/slide41.xml"/><Relationship Id="rId19" Type="http://schemas.openxmlformats.org/officeDocument/2006/relationships/slide" Target="slides/slide16.xml"/><Relationship Id="rId38" Type="http://schemas.openxmlformats.org/officeDocument/2006/relationships/slide" Target="slides/slide35.xml"/><Relationship Id="rId20" Type="http://schemas.openxmlformats.org/officeDocument/2006/relationships/slide" Target="slides/slide17.xml"/><Relationship Id="rId2" Type="http://schemas.openxmlformats.org/officeDocument/2006/relationships/slideMaster" Target="slideMasters/slideMaster2.xml"/><Relationship Id="rId46" Type="http://schemas.openxmlformats.org/officeDocument/2006/relationships/slide" Target="slides/slide43.xml"/><Relationship Id="rId57" Type="http://schemas.openxmlformats.org/officeDocument/2006/relationships/printerSettings" Target="printerSettings/printerSettings1.bin"/><Relationship Id="rId59" Type="http://schemas.openxmlformats.org/officeDocument/2006/relationships/viewProps" Target="viewProps.xml"/><Relationship Id="rId35" Type="http://schemas.openxmlformats.org/officeDocument/2006/relationships/slide" Target="slides/slide32.xml"/><Relationship Id="rId51" Type="http://schemas.openxmlformats.org/officeDocument/2006/relationships/slide" Target="slides/slide48.xml"/><Relationship Id="rId55" Type="http://schemas.openxmlformats.org/officeDocument/2006/relationships/notesMaster" Target="notesMasters/notesMaster1.xml"/><Relationship Id="rId31" Type="http://schemas.openxmlformats.org/officeDocument/2006/relationships/slide" Target="slides/slide28.xml"/><Relationship Id="rId34" Type="http://schemas.openxmlformats.org/officeDocument/2006/relationships/slide" Target="slides/slide31.xml"/><Relationship Id="rId40" Type="http://schemas.openxmlformats.org/officeDocument/2006/relationships/slide" Target="slides/slide37.xml"/><Relationship Id="rId36" Type="http://schemas.openxmlformats.org/officeDocument/2006/relationships/slide" Target="slides/slide33.xml"/><Relationship Id="rId1" Type="http://schemas.openxmlformats.org/officeDocument/2006/relationships/slideMaster" Target="slideMasters/slideMaster1.xml"/><Relationship Id="rId24" Type="http://schemas.openxmlformats.org/officeDocument/2006/relationships/slide" Target="slides/slide21.xml"/><Relationship Id="rId47" Type="http://schemas.openxmlformats.org/officeDocument/2006/relationships/slide" Target="slides/slide44.xml"/><Relationship Id="rId56" Type="http://schemas.openxmlformats.org/officeDocument/2006/relationships/handoutMaster" Target="handoutMasters/handoutMaster1.xml"/><Relationship Id="rId48" Type="http://schemas.openxmlformats.org/officeDocument/2006/relationships/slide" Target="slides/slide45.xml"/><Relationship Id="rId8" Type="http://schemas.openxmlformats.org/officeDocument/2006/relationships/slide" Target="slides/slide5.xml"/><Relationship Id="rId13" Type="http://schemas.openxmlformats.org/officeDocument/2006/relationships/slide" Target="slides/slide10.xml"/><Relationship Id="rId32" Type="http://schemas.openxmlformats.org/officeDocument/2006/relationships/slide" Target="slides/slide29.xml"/><Relationship Id="rId37" Type="http://schemas.openxmlformats.org/officeDocument/2006/relationships/slide" Target="slides/slide34.xml"/><Relationship Id="rId52" Type="http://schemas.openxmlformats.org/officeDocument/2006/relationships/slide" Target="slides/slide49.xml"/><Relationship Id="rId54" Type="http://schemas.openxmlformats.org/officeDocument/2006/relationships/slide" Target="slides/slide51.xml"/><Relationship Id="rId12" Type="http://schemas.openxmlformats.org/officeDocument/2006/relationships/slide" Target="slides/slide9.xml"/><Relationship Id="rId3" Type="http://schemas.openxmlformats.org/officeDocument/2006/relationships/slideMaster" Target="slideMasters/slideMaster3.xml"/><Relationship Id="rId23" Type="http://schemas.openxmlformats.org/officeDocument/2006/relationships/slide" Target="slides/slide20.xml"/><Relationship Id="rId61" Type="http://schemas.openxmlformats.org/officeDocument/2006/relationships/tableStyles" Target="tableStyles.xml"/><Relationship Id="rId53" Type="http://schemas.openxmlformats.org/officeDocument/2006/relationships/slide" Target="slides/slide50.xml"/><Relationship Id="rId26" Type="http://schemas.openxmlformats.org/officeDocument/2006/relationships/slide" Target="slides/slide23.xml"/><Relationship Id="rId30" Type="http://schemas.openxmlformats.org/officeDocument/2006/relationships/slide" Target="slides/slide27.xml"/><Relationship Id="rId11" Type="http://schemas.openxmlformats.org/officeDocument/2006/relationships/slide" Target="slides/slide8.xml"/><Relationship Id="rId29" Type="http://schemas.openxmlformats.org/officeDocument/2006/relationships/slide" Target="slides/slide26.xml"/><Relationship Id="rId16" Type="http://schemas.openxmlformats.org/officeDocument/2006/relationships/slide" Target="slides/slide13.xml"/><Relationship Id="rId33" Type="http://schemas.openxmlformats.org/officeDocument/2006/relationships/slide" Target="slides/slide30.xml"/><Relationship Id="rId41" Type="http://schemas.openxmlformats.org/officeDocument/2006/relationships/slide" Target="slides/slide38.xml"/><Relationship Id="rId5" Type="http://schemas.openxmlformats.org/officeDocument/2006/relationships/slide" Target="slides/slide2.xml"/><Relationship Id="rId15" Type="http://schemas.openxmlformats.org/officeDocument/2006/relationships/slide" Target="slides/slide12.xml"/><Relationship Id="rId22" Type="http://schemas.openxmlformats.org/officeDocument/2006/relationships/slide" Target="slides/slide19.xml"/><Relationship Id="rId2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pict"/><Relationship Id="rId1" Type="http://schemas.openxmlformats.org/officeDocument/2006/relationships/image" Target="../media/image34.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06450" y="4660900"/>
            <a:ext cx="5029200" cy="43434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3" name="Rectangle 3"/>
          <p:cNvSpPr>
            <a:spLocks noChangeArrowheads="1" noTextEdit="1"/>
          </p:cNvSpPr>
          <p:nvPr>
            <p:ph type="sldImg" idx="2"/>
          </p:nvPr>
        </p:nvSpPr>
        <p:spPr bwMode="auto">
          <a:xfrm>
            <a:off x="1035050" y="847725"/>
            <a:ext cx="4572000" cy="342900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5" charset="0"/>
        <a:ea typeface="Osaka" pitchFamily="-105" charset="-128"/>
        <a:cs typeface="Osaka" pitchFamily="-105" charset="-128"/>
      </a:defRPr>
    </a:lvl1pPr>
    <a:lvl2pPr marL="457200" algn="l" rtl="0" eaLnBrk="0" fontAlgn="base" hangingPunct="0">
      <a:spcBef>
        <a:spcPct val="30000"/>
      </a:spcBef>
      <a:spcAft>
        <a:spcPct val="0"/>
      </a:spcAft>
      <a:defRPr sz="1200" kern="1200">
        <a:solidFill>
          <a:schemeClr val="tx1"/>
        </a:solidFill>
        <a:latin typeface="Times" pitchFamily="-105" charset="0"/>
        <a:ea typeface="Osaka" pitchFamily="-105" charset="-128"/>
        <a:cs typeface="Osaka" pitchFamily="-105" charset="-128"/>
      </a:defRPr>
    </a:lvl2pPr>
    <a:lvl3pPr marL="914400" algn="l" rtl="0" eaLnBrk="0" fontAlgn="base" hangingPunct="0">
      <a:spcBef>
        <a:spcPct val="30000"/>
      </a:spcBef>
      <a:spcAft>
        <a:spcPct val="0"/>
      </a:spcAft>
      <a:defRPr sz="1200" kern="1200">
        <a:solidFill>
          <a:schemeClr val="tx1"/>
        </a:solidFill>
        <a:latin typeface="Times" pitchFamily="-105" charset="0"/>
        <a:ea typeface="Osaka" pitchFamily="-105" charset="-128"/>
        <a:cs typeface="Osaka" pitchFamily="-105" charset="-128"/>
      </a:defRPr>
    </a:lvl3pPr>
    <a:lvl4pPr marL="1371600" algn="l" rtl="0" eaLnBrk="0" fontAlgn="base" hangingPunct="0">
      <a:spcBef>
        <a:spcPct val="30000"/>
      </a:spcBef>
      <a:spcAft>
        <a:spcPct val="0"/>
      </a:spcAft>
      <a:defRPr sz="1200" kern="1200">
        <a:solidFill>
          <a:schemeClr val="tx1"/>
        </a:solidFill>
        <a:latin typeface="Times" pitchFamily="-105" charset="0"/>
        <a:ea typeface="Osaka" pitchFamily="-105" charset="-128"/>
        <a:cs typeface="Osaka" pitchFamily="-105" charset="-128"/>
      </a:defRPr>
    </a:lvl4pPr>
    <a:lvl5pPr marL="1828800" algn="l" rtl="0" eaLnBrk="0" fontAlgn="base" hangingPunct="0">
      <a:spcBef>
        <a:spcPct val="30000"/>
      </a:spcBef>
      <a:spcAft>
        <a:spcPct val="0"/>
      </a:spcAft>
      <a:defRPr sz="1200" kern="1200">
        <a:solidFill>
          <a:schemeClr val="tx1"/>
        </a:solidFill>
        <a:latin typeface="Times" pitchFamily="-105" charset="0"/>
        <a:ea typeface="Osaka" pitchFamily="-105" charset="-128"/>
        <a:cs typeface="Osaka" pitchFamily="-105"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xfrm>
            <a:off x="3763605" y="0"/>
            <a:ext cx="2878495" cy="488532"/>
          </a:xfrm>
          <a:prstGeom prst="rect">
            <a:avLst/>
          </a:prstGeom>
          <a:noFill/>
        </p:spPr>
        <p:txBody>
          <a:bodyPr/>
          <a:lstStyle/>
          <a:p>
            <a:r>
              <a:rPr lang="en-US" smtClean="0"/>
              <a:t>3/13/00</a:t>
            </a:r>
          </a:p>
        </p:txBody>
      </p:sp>
      <p:sp>
        <p:nvSpPr>
          <p:cNvPr id="30723" name="Rectangle 6"/>
          <p:cNvSpPr>
            <a:spLocks noGrp="1" noChangeArrowheads="1"/>
          </p:cNvSpPr>
          <p:nvPr>
            <p:ph type="ftr" sz="quarter" idx="4"/>
          </p:nvPr>
        </p:nvSpPr>
        <p:spPr>
          <a:xfrm>
            <a:off x="0" y="9290468"/>
            <a:ext cx="2878495" cy="488532"/>
          </a:xfrm>
          <a:prstGeom prst="rect">
            <a:avLst/>
          </a:prstGeom>
          <a:noFill/>
        </p:spPr>
        <p:txBody>
          <a:bodyPr/>
          <a:lstStyle/>
          <a:p>
            <a:r>
              <a:rPr lang="en-US" smtClean="0"/>
              <a:t>Brent: Formal Grammars</a:t>
            </a:r>
          </a:p>
        </p:txBody>
      </p:sp>
      <p:sp>
        <p:nvSpPr>
          <p:cNvPr id="30724" name="Rectangle 7"/>
          <p:cNvSpPr>
            <a:spLocks noGrp="1" noChangeArrowheads="1"/>
          </p:cNvSpPr>
          <p:nvPr>
            <p:ph type="sldNum" sz="quarter" idx="5"/>
          </p:nvPr>
        </p:nvSpPr>
        <p:spPr>
          <a:xfrm>
            <a:off x="3763605" y="9290468"/>
            <a:ext cx="2878495" cy="488532"/>
          </a:xfrm>
          <a:prstGeom prst="rect">
            <a:avLst/>
          </a:prstGeom>
          <a:noFill/>
        </p:spPr>
        <p:txBody>
          <a:bodyPr/>
          <a:lstStyle/>
          <a:p>
            <a:fld id="{FB01F042-E9D7-E241-BD7C-B772EC854F19}" type="slidenum">
              <a:rPr lang="en-US"/>
              <a:pPr/>
              <a:t>2</a:t>
            </a:fld>
            <a:endParaRPr lang="en-US"/>
          </a:p>
        </p:txBody>
      </p:sp>
      <p:sp>
        <p:nvSpPr>
          <p:cNvPr id="30725" name="Rectangle 2"/>
          <p:cNvSpPr>
            <a:spLocks noChangeArrowheads="1" noTextEdit="1"/>
          </p:cNvSpPr>
          <p:nvPr>
            <p:ph type="sldImg"/>
          </p:nvPr>
        </p:nvSpPr>
        <p:spPr>
          <a:ln/>
        </p:spPr>
      </p:sp>
      <p:sp>
        <p:nvSpPr>
          <p:cNvPr id="30726" name="Rectangle 3"/>
          <p:cNvSpPr>
            <a:spLocks noGrp="1" noChangeArrowheads="1"/>
          </p:cNvSpPr>
          <p:nvPr>
            <p:ph type="body" idx="1"/>
          </p:nvPr>
        </p:nvSpPr>
        <p:spPr>
          <a:noFill/>
          <a:ln/>
        </p:spPr>
        <p:txBody>
          <a:bodyP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xfrm>
            <a:off x="3763605" y="0"/>
            <a:ext cx="2878495" cy="488532"/>
          </a:xfrm>
          <a:prstGeom prst="rect">
            <a:avLst/>
          </a:prstGeom>
          <a:noFill/>
        </p:spPr>
        <p:txBody>
          <a:bodyPr/>
          <a:lstStyle/>
          <a:p>
            <a:r>
              <a:rPr lang="en-US" smtClean="0"/>
              <a:t>3/13/00</a:t>
            </a:r>
          </a:p>
        </p:txBody>
      </p:sp>
      <p:sp>
        <p:nvSpPr>
          <p:cNvPr id="53251" name="Rectangle 6"/>
          <p:cNvSpPr>
            <a:spLocks noGrp="1" noChangeArrowheads="1"/>
          </p:cNvSpPr>
          <p:nvPr>
            <p:ph type="ftr" sz="quarter" idx="4"/>
          </p:nvPr>
        </p:nvSpPr>
        <p:spPr>
          <a:xfrm>
            <a:off x="0" y="9290468"/>
            <a:ext cx="2878495" cy="488532"/>
          </a:xfrm>
          <a:prstGeom prst="rect">
            <a:avLst/>
          </a:prstGeom>
          <a:noFill/>
        </p:spPr>
        <p:txBody>
          <a:bodyPr/>
          <a:lstStyle/>
          <a:p>
            <a:r>
              <a:rPr lang="en-US" smtClean="0"/>
              <a:t>Brent: Formal Grammars</a:t>
            </a:r>
          </a:p>
        </p:txBody>
      </p:sp>
      <p:sp>
        <p:nvSpPr>
          <p:cNvPr id="53252" name="Rectangle 7"/>
          <p:cNvSpPr>
            <a:spLocks noGrp="1" noChangeArrowheads="1"/>
          </p:cNvSpPr>
          <p:nvPr>
            <p:ph type="sldNum" sz="quarter" idx="5"/>
          </p:nvPr>
        </p:nvSpPr>
        <p:spPr>
          <a:xfrm>
            <a:off x="3763605" y="9290468"/>
            <a:ext cx="2878495" cy="488532"/>
          </a:xfrm>
          <a:prstGeom prst="rect">
            <a:avLst/>
          </a:prstGeom>
          <a:noFill/>
        </p:spPr>
        <p:txBody>
          <a:bodyPr/>
          <a:lstStyle/>
          <a:p>
            <a:fld id="{707E4089-6857-3445-A1D5-43E989E5606C}" type="slidenum">
              <a:rPr lang="en-US"/>
              <a:pPr/>
              <a:t>15</a:t>
            </a:fld>
            <a:endParaRPr lang="en-US"/>
          </a:p>
        </p:txBody>
      </p:sp>
      <p:sp>
        <p:nvSpPr>
          <p:cNvPr id="53253" name="Rectangle 2"/>
          <p:cNvSpPr>
            <a:spLocks noChangeArrowheads="1" noTextEdit="1"/>
          </p:cNvSpPr>
          <p:nvPr>
            <p:ph type="sldImg"/>
          </p:nvPr>
        </p:nvSpPr>
        <p:spPr>
          <a:ln/>
        </p:spPr>
      </p:sp>
      <p:sp>
        <p:nvSpPr>
          <p:cNvPr id="53254" name="Rectangle 3"/>
          <p:cNvSpPr>
            <a:spLocks noGrp="1" noChangeArrowheads="1"/>
          </p:cNvSpPr>
          <p:nvPr>
            <p:ph type="body" idx="1"/>
          </p:nvPr>
        </p:nvSpPr>
        <p:spPr>
          <a:noFill/>
          <a:ln/>
        </p:spPr>
        <p:txBody>
          <a:bodyP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xfrm>
            <a:off x="3763605" y="0"/>
            <a:ext cx="2878495" cy="488532"/>
          </a:xfrm>
          <a:prstGeom prst="rect">
            <a:avLst/>
          </a:prstGeom>
          <a:noFill/>
        </p:spPr>
        <p:txBody>
          <a:bodyPr/>
          <a:lstStyle/>
          <a:p>
            <a:r>
              <a:rPr lang="en-US" smtClean="0"/>
              <a:t>3/13/00</a:t>
            </a:r>
          </a:p>
        </p:txBody>
      </p:sp>
      <p:sp>
        <p:nvSpPr>
          <p:cNvPr id="55299" name="Rectangle 6"/>
          <p:cNvSpPr>
            <a:spLocks noGrp="1" noChangeArrowheads="1"/>
          </p:cNvSpPr>
          <p:nvPr>
            <p:ph type="ftr" sz="quarter" idx="4"/>
          </p:nvPr>
        </p:nvSpPr>
        <p:spPr>
          <a:xfrm>
            <a:off x="0" y="9290468"/>
            <a:ext cx="2878495" cy="488532"/>
          </a:xfrm>
          <a:prstGeom prst="rect">
            <a:avLst/>
          </a:prstGeom>
          <a:noFill/>
        </p:spPr>
        <p:txBody>
          <a:bodyPr/>
          <a:lstStyle/>
          <a:p>
            <a:r>
              <a:rPr lang="en-US" smtClean="0"/>
              <a:t>Brent: Formal Grammars</a:t>
            </a:r>
          </a:p>
        </p:txBody>
      </p:sp>
      <p:sp>
        <p:nvSpPr>
          <p:cNvPr id="55300" name="Rectangle 7"/>
          <p:cNvSpPr>
            <a:spLocks noGrp="1" noChangeArrowheads="1"/>
          </p:cNvSpPr>
          <p:nvPr>
            <p:ph type="sldNum" sz="quarter" idx="5"/>
          </p:nvPr>
        </p:nvSpPr>
        <p:spPr>
          <a:xfrm>
            <a:off x="3763605" y="9290468"/>
            <a:ext cx="2878495" cy="488532"/>
          </a:xfrm>
          <a:prstGeom prst="rect">
            <a:avLst/>
          </a:prstGeom>
          <a:noFill/>
        </p:spPr>
        <p:txBody>
          <a:bodyPr/>
          <a:lstStyle/>
          <a:p>
            <a:fld id="{6A587F2F-1760-194B-AB41-E354CFA8FAB0}" type="slidenum">
              <a:rPr lang="en-US"/>
              <a:pPr/>
              <a:t>16</a:t>
            </a:fld>
            <a:endParaRPr lang="en-US"/>
          </a:p>
        </p:txBody>
      </p:sp>
      <p:sp>
        <p:nvSpPr>
          <p:cNvPr id="55301" name="Rectangle 2"/>
          <p:cNvSpPr>
            <a:spLocks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xfrm>
            <a:off x="3763605" y="0"/>
            <a:ext cx="2878495" cy="488532"/>
          </a:xfrm>
          <a:prstGeom prst="rect">
            <a:avLst/>
          </a:prstGeom>
          <a:noFill/>
        </p:spPr>
        <p:txBody>
          <a:bodyPr/>
          <a:lstStyle/>
          <a:p>
            <a:r>
              <a:rPr lang="en-US" smtClean="0"/>
              <a:t>3/13/00</a:t>
            </a:r>
          </a:p>
        </p:txBody>
      </p:sp>
      <p:sp>
        <p:nvSpPr>
          <p:cNvPr id="57347" name="Rectangle 6"/>
          <p:cNvSpPr>
            <a:spLocks noGrp="1" noChangeArrowheads="1"/>
          </p:cNvSpPr>
          <p:nvPr>
            <p:ph type="ftr" sz="quarter" idx="4"/>
          </p:nvPr>
        </p:nvSpPr>
        <p:spPr>
          <a:xfrm>
            <a:off x="0" y="9290468"/>
            <a:ext cx="2878495" cy="488532"/>
          </a:xfrm>
          <a:prstGeom prst="rect">
            <a:avLst/>
          </a:prstGeom>
          <a:noFill/>
        </p:spPr>
        <p:txBody>
          <a:bodyPr/>
          <a:lstStyle/>
          <a:p>
            <a:r>
              <a:rPr lang="en-US" smtClean="0"/>
              <a:t>Brent: Formal Grammars</a:t>
            </a:r>
          </a:p>
        </p:txBody>
      </p:sp>
      <p:sp>
        <p:nvSpPr>
          <p:cNvPr id="57348" name="Rectangle 7"/>
          <p:cNvSpPr>
            <a:spLocks noGrp="1" noChangeArrowheads="1"/>
          </p:cNvSpPr>
          <p:nvPr>
            <p:ph type="sldNum" sz="quarter" idx="5"/>
          </p:nvPr>
        </p:nvSpPr>
        <p:spPr>
          <a:xfrm>
            <a:off x="3763605" y="9290468"/>
            <a:ext cx="2878495" cy="488532"/>
          </a:xfrm>
          <a:prstGeom prst="rect">
            <a:avLst/>
          </a:prstGeom>
          <a:noFill/>
        </p:spPr>
        <p:txBody>
          <a:bodyPr/>
          <a:lstStyle/>
          <a:p>
            <a:fld id="{1C017E5A-E552-6B4F-B41F-0EE86A541DF5}" type="slidenum">
              <a:rPr lang="en-US"/>
              <a:pPr/>
              <a:t>17</a:t>
            </a:fld>
            <a:endParaRPr lang="en-US"/>
          </a:p>
        </p:txBody>
      </p:sp>
      <p:sp>
        <p:nvSpPr>
          <p:cNvPr id="57349" name="Rectangle 2"/>
          <p:cNvSpPr>
            <a:spLocks noChangeArrowheads="1" noTextEdit="1"/>
          </p:cNvSpPr>
          <p:nvPr>
            <p:ph type="sldImg"/>
          </p:nvPr>
        </p:nvSpPr>
        <p:spPr>
          <a:ln/>
        </p:spPr>
      </p:sp>
      <p:sp>
        <p:nvSpPr>
          <p:cNvPr id="57350" name="Rectangle 3"/>
          <p:cNvSpPr>
            <a:spLocks noGrp="1" noChangeArrowheads="1"/>
          </p:cNvSpPr>
          <p:nvPr>
            <p:ph type="body" idx="1"/>
          </p:nvPr>
        </p:nvSpPr>
        <p:spPr>
          <a:noFill/>
          <a:ln/>
        </p:spPr>
        <p:txBody>
          <a:bodyP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noTextEdit="1"/>
          </p:cNvSpPr>
          <p:nvPr>
            <p:ph type="sldImg"/>
          </p:nvPr>
        </p:nvSpPr>
        <p:spPr>
          <a:ln/>
        </p:spPr>
      </p:sp>
      <p:sp>
        <p:nvSpPr>
          <p:cNvPr id="17411"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ChangeArrowheads="1"/>
          </p:cNvSpPr>
          <p:nvPr>
            <p:ph type="sldImg"/>
          </p:nvPr>
        </p:nvSpPr>
        <p:spPr>
          <a:xfrm>
            <a:off x="876300" y="733425"/>
            <a:ext cx="4889500" cy="3667125"/>
          </a:xfrm>
          <a:solidFill>
            <a:srgbClr val="FFFFFF"/>
          </a:solidFill>
          <a:ln/>
        </p:spPr>
      </p:sp>
      <p:sp>
        <p:nvSpPr>
          <p:cNvPr id="21507" name="Rectangle 3"/>
          <p:cNvSpPr>
            <a:spLocks noChangeArrowheads="1"/>
          </p:cNvSpPr>
          <p:nvPr>
            <p:ph type="body" idx="1"/>
          </p:nvPr>
        </p:nvSpPr>
        <p:spPr>
          <a:xfrm>
            <a:off x="885825" y="4645025"/>
            <a:ext cx="4870450" cy="4400550"/>
          </a:xfrm>
          <a:solidFill>
            <a:srgbClr val="FFFFFF"/>
          </a:solidFill>
          <a:ln>
            <a:solidFill>
              <a:srgbClr val="000000"/>
            </a:solidFill>
          </a:ln>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ChangeArrowheads="1"/>
          </p:cNvSpPr>
          <p:nvPr>
            <p:ph type="sldImg"/>
          </p:nvPr>
        </p:nvSpPr>
        <p:spPr>
          <a:xfrm>
            <a:off x="876300" y="733425"/>
            <a:ext cx="4889500" cy="3667125"/>
          </a:xfrm>
          <a:solidFill>
            <a:srgbClr val="FFFFFF"/>
          </a:solidFill>
          <a:ln/>
        </p:spPr>
      </p:sp>
      <p:sp>
        <p:nvSpPr>
          <p:cNvPr id="23555" name="Rectangle 3"/>
          <p:cNvSpPr>
            <a:spLocks noChangeArrowheads="1"/>
          </p:cNvSpPr>
          <p:nvPr>
            <p:ph type="body" idx="1"/>
          </p:nvPr>
        </p:nvSpPr>
        <p:spPr>
          <a:xfrm>
            <a:off x="885825" y="4645025"/>
            <a:ext cx="4870450" cy="4400550"/>
          </a:xfrm>
          <a:solidFill>
            <a:srgbClr val="FFFFFF"/>
          </a:solidFill>
          <a:ln>
            <a:solidFill>
              <a:srgbClr val="000000"/>
            </a:solidFill>
          </a:ln>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ChangeArrowheads="1"/>
          </p:cNvSpPr>
          <p:nvPr>
            <p:ph type="sldImg"/>
          </p:nvPr>
        </p:nvSpPr>
        <p:spPr>
          <a:xfrm>
            <a:off x="876300" y="733425"/>
            <a:ext cx="4889500" cy="3667125"/>
          </a:xfrm>
          <a:solidFill>
            <a:srgbClr val="FFFFFF"/>
          </a:solidFill>
          <a:ln/>
        </p:spPr>
      </p:sp>
      <p:sp>
        <p:nvSpPr>
          <p:cNvPr id="25603" name="Rectangle 3"/>
          <p:cNvSpPr>
            <a:spLocks noChangeArrowheads="1"/>
          </p:cNvSpPr>
          <p:nvPr>
            <p:ph type="body" idx="1"/>
          </p:nvPr>
        </p:nvSpPr>
        <p:spPr>
          <a:xfrm>
            <a:off x="885825" y="4645025"/>
            <a:ext cx="4870450" cy="4400550"/>
          </a:xfrm>
          <a:solidFill>
            <a:srgbClr val="FFFFFF"/>
          </a:solidFill>
          <a:ln>
            <a:solidFill>
              <a:srgbClr val="000000"/>
            </a:solidFill>
          </a:ln>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ChangeArrowheads="1"/>
          </p:cNvSpPr>
          <p:nvPr>
            <p:ph type="sldImg"/>
          </p:nvPr>
        </p:nvSpPr>
        <p:spPr>
          <a:xfrm>
            <a:off x="876300" y="733425"/>
            <a:ext cx="4889500" cy="3667125"/>
          </a:xfrm>
          <a:solidFill>
            <a:srgbClr val="FFFFFF"/>
          </a:solidFill>
          <a:ln/>
        </p:spPr>
      </p:sp>
      <p:sp>
        <p:nvSpPr>
          <p:cNvPr id="27651" name="Rectangle 3"/>
          <p:cNvSpPr>
            <a:spLocks noChangeArrowheads="1"/>
          </p:cNvSpPr>
          <p:nvPr>
            <p:ph type="body" idx="1"/>
          </p:nvPr>
        </p:nvSpPr>
        <p:spPr>
          <a:xfrm>
            <a:off x="885825" y="4645025"/>
            <a:ext cx="4870450" cy="4400550"/>
          </a:xfrm>
          <a:solidFill>
            <a:srgbClr val="FFFFFF"/>
          </a:solidFill>
          <a:ln>
            <a:solidFill>
              <a:srgbClr val="000000"/>
            </a:solidFill>
          </a:ln>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xfrm>
            <a:off x="3763605" y="0"/>
            <a:ext cx="2878495" cy="488532"/>
          </a:xfrm>
          <a:prstGeom prst="rect">
            <a:avLst/>
          </a:prstGeom>
          <a:noFill/>
        </p:spPr>
        <p:txBody>
          <a:bodyPr/>
          <a:lstStyle/>
          <a:p>
            <a:r>
              <a:rPr lang="en-US" smtClean="0"/>
              <a:t>3/13/00</a:t>
            </a:r>
          </a:p>
        </p:txBody>
      </p:sp>
      <p:sp>
        <p:nvSpPr>
          <p:cNvPr id="35843" name="Rectangle 6"/>
          <p:cNvSpPr>
            <a:spLocks noGrp="1" noChangeArrowheads="1"/>
          </p:cNvSpPr>
          <p:nvPr>
            <p:ph type="ftr" sz="quarter" idx="4"/>
          </p:nvPr>
        </p:nvSpPr>
        <p:spPr>
          <a:xfrm>
            <a:off x="0" y="9290468"/>
            <a:ext cx="2878495" cy="488532"/>
          </a:xfrm>
          <a:prstGeom prst="rect">
            <a:avLst/>
          </a:prstGeom>
          <a:noFill/>
        </p:spPr>
        <p:txBody>
          <a:bodyPr/>
          <a:lstStyle/>
          <a:p>
            <a:r>
              <a:rPr lang="en-US" smtClean="0"/>
              <a:t>Brent: Formal Grammars</a:t>
            </a:r>
          </a:p>
        </p:txBody>
      </p:sp>
      <p:sp>
        <p:nvSpPr>
          <p:cNvPr id="35844" name="Rectangle 7"/>
          <p:cNvSpPr>
            <a:spLocks noGrp="1" noChangeArrowheads="1"/>
          </p:cNvSpPr>
          <p:nvPr>
            <p:ph type="sldNum" sz="quarter" idx="5"/>
          </p:nvPr>
        </p:nvSpPr>
        <p:spPr>
          <a:xfrm>
            <a:off x="3763605" y="9290468"/>
            <a:ext cx="2878495" cy="488532"/>
          </a:xfrm>
          <a:prstGeom prst="rect">
            <a:avLst/>
          </a:prstGeom>
          <a:noFill/>
        </p:spPr>
        <p:txBody>
          <a:bodyPr/>
          <a:lstStyle/>
          <a:p>
            <a:fld id="{063D7F6B-D7C0-9D47-98C6-06D19582260B}" type="slidenum">
              <a:rPr lang="en-US"/>
              <a:pPr/>
              <a:t>6</a:t>
            </a:fld>
            <a:endParaRPr lang="en-US"/>
          </a:p>
        </p:txBody>
      </p:sp>
      <p:sp>
        <p:nvSpPr>
          <p:cNvPr id="35845" name="AutoShape 2"/>
          <p:cNvSpPr>
            <a:spLocks noChangeArrowheads="1"/>
          </p:cNvSpPr>
          <p:nvPr/>
        </p:nvSpPr>
        <p:spPr bwMode="auto">
          <a:xfrm>
            <a:off x="2076317" y="742836"/>
            <a:ext cx="2489467" cy="3667334"/>
          </a:xfrm>
          <a:prstGeom prst="roundRect">
            <a:avLst>
              <a:gd name="adj" fmla="val 60"/>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5846" name="Text Box 3"/>
          <p:cNvSpPr>
            <a:spLocks noChangeArrowheads="1"/>
          </p:cNvSpPr>
          <p:nvPr>
            <p:ph type="body"/>
          </p:nvPr>
        </p:nvSpPr>
        <p:spPr>
          <a:xfrm>
            <a:off x="664964" y="4644398"/>
            <a:ext cx="5307648" cy="4401805"/>
          </a:xfrm>
          <a:noFill/>
          <a:ln/>
        </p:spPr>
        <p:txBody>
          <a:bodyPr wrap="none" anchor="ct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ChangeArrowheads="1"/>
          </p:cNvSpPr>
          <p:nvPr>
            <p:ph type="sldImg"/>
          </p:nvPr>
        </p:nvSpPr>
        <p:spPr>
          <a:xfrm>
            <a:off x="876300" y="733425"/>
            <a:ext cx="4889500" cy="3667125"/>
          </a:xfrm>
          <a:solidFill>
            <a:srgbClr val="FFFFFF"/>
          </a:solidFill>
          <a:ln/>
        </p:spPr>
      </p:sp>
      <p:sp>
        <p:nvSpPr>
          <p:cNvPr id="75779" name="Rectangle 3"/>
          <p:cNvSpPr>
            <a:spLocks noChangeArrowheads="1"/>
          </p:cNvSpPr>
          <p:nvPr>
            <p:ph type="body" idx="1"/>
          </p:nvPr>
        </p:nvSpPr>
        <p:spPr>
          <a:xfrm>
            <a:off x="663575" y="4645025"/>
            <a:ext cx="5314950" cy="4400550"/>
          </a:xfrm>
          <a:solidFill>
            <a:srgbClr val="FFFFFF"/>
          </a:solidFill>
          <a:ln>
            <a:solidFill>
              <a:srgbClr val="000000"/>
            </a:solidFill>
          </a:ln>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ChangeArrowheads="1"/>
          </p:cNvSpPr>
          <p:nvPr>
            <p:ph type="sldImg"/>
          </p:nvPr>
        </p:nvSpPr>
        <p:spPr>
          <a:xfrm>
            <a:off x="876300" y="733425"/>
            <a:ext cx="4889500" cy="3667125"/>
          </a:xfrm>
          <a:solidFill>
            <a:srgbClr val="FFFFFF"/>
          </a:solidFill>
          <a:ln/>
        </p:spPr>
      </p:sp>
      <p:sp>
        <p:nvSpPr>
          <p:cNvPr id="79875" name="Rectangle 3"/>
          <p:cNvSpPr>
            <a:spLocks noChangeArrowheads="1"/>
          </p:cNvSpPr>
          <p:nvPr>
            <p:ph type="body" idx="1"/>
          </p:nvPr>
        </p:nvSpPr>
        <p:spPr>
          <a:xfrm>
            <a:off x="663575" y="4645025"/>
            <a:ext cx="5314950" cy="4400550"/>
          </a:xfrm>
          <a:solidFill>
            <a:srgbClr val="FFFFFF"/>
          </a:solidFill>
          <a:ln>
            <a:solidFill>
              <a:srgbClr val="000000"/>
            </a:solidFill>
          </a:ln>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xfrm>
            <a:off x="3763605" y="0"/>
            <a:ext cx="2878495" cy="488532"/>
          </a:xfrm>
          <a:prstGeom prst="rect">
            <a:avLst/>
          </a:prstGeom>
          <a:noFill/>
        </p:spPr>
        <p:txBody>
          <a:bodyPr/>
          <a:lstStyle/>
          <a:p>
            <a:r>
              <a:rPr lang="en-US" smtClean="0"/>
              <a:t>3/13/00</a:t>
            </a:r>
          </a:p>
        </p:txBody>
      </p:sp>
      <p:sp>
        <p:nvSpPr>
          <p:cNvPr id="37891" name="Rectangle 6"/>
          <p:cNvSpPr>
            <a:spLocks noGrp="1" noChangeArrowheads="1"/>
          </p:cNvSpPr>
          <p:nvPr>
            <p:ph type="ftr" sz="quarter" idx="4"/>
          </p:nvPr>
        </p:nvSpPr>
        <p:spPr>
          <a:xfrm>
            <a:off x="0" y="9290468"/>
            <a:ext cx="2878495" cy="488532"/>
          </a:xfrm>
          <a:prstGeom prst="rect">
            <a:avLst/>
          </a:prstGeom>
          <a:noFill/>
        </p:spPr>
        <p:txBody>
          <a:bodyPr/>
          <a:lstStyle/>
          <a:p>
            <a:r>
              <a:rPr lang="en-US" smtClean="0"/>
              <a:t>Brent: Formal Grammars</a:t>
            </a:r>
          </a:p>
        </p:txBody>
      </p:sp>
      <p:sp>
        <p:nvSpPr>
          <p:cNvPr id="37892" name="Rectangle 7"/>
          <p:cNvSpPr>
            <a:spLocks noGrp="1" noChangeArrowheads="1"/>
          </p:cNvSpPr>
          <p:nvPr>
            <p:ph type="sldNum" sz="quarter" idx="5"/>
          </p:nvPr>
        </p:nvSpPr>
        <p:spPr>
          <a:xfrm>
            <a:off x="3763605" y="9290468"/>
            <a:ext cx="2878495" cy="488532"/>
          </a:xfrm>
          <a:prstGeom prst="rect">
            <a:avLst/>
          </a:prstGeom>
          <a:noFill/>
        </p:spPr>
        <p:txBody>
          <a:bodyPr/>
          <a:lstStyle/>
          <a:p>
            <a:fld id="{56A69DCB-DBE8-C24D-BC1A-E40F0987084D}" type="slidenum">
              <a:rPr lang="en-US"/>
              <a:pPr/>
              <a:t>7</a:t>
            </a:fld>
            <a:endParaRPr lang="en-US"/>
          </a:p>
        </p:txBody>
      </p:sp>
      <p:sp>
        <p:nvSpPr>
          <p:cNvPr id="37893" name="AutoShape 2"/>
          <p:cNvSpPr>
            <a:spLocks noChangeArrowheads="1"/>
          </p:cNvSpPr>
          <p:nvPr/>
        </p:nvSpPr>
        <p:spPr bwMode="auto">
          <a:xfrm>
            <a:off x="2076317" y="742836"/>
            <a:ext cx="2489467" cy="3667334"/>
          </a:xfrm>
          <a:prstGeom prst="roundRect">
            <a:avLst>
              <a:gd name="adj" fmla="val 60"/>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7894" name="Text Box 3"/>
          <p:cNvSpPr>
            <a:spLocks noChangeArrowheads="1"/>
          </p:cNvSpPr>
          <p:nvPr>
            <p:ph type="body"/>
          </p:nvPr>
        </p:nvSpPr>
        <p:spPr>
          <a:xfrm>
            <a:off x="664964" y="4644398"/>
            <a:ext cx="5307648" cy="4401805"/>
          </a:xfrm>
          <a:noFill/>
          <a:ln/>
        </p:spPr>
        <p:txBody>
          <a:bodyPr wrap="none" anchor="ct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2"/>
          <p:cNvSpPr>
            <a:spLocks noChangeArrowheads="1" noTextEdit="1"/>
          </p:cNvSpPr>
          <p:nvPr>
            <p:ph type="sldImg"/>
          </p:nvPr>
        </p:nvSpPr>
        <p:spPr>
          <a:ln/>
        </p:spPr>
      </p:sp>
      <p:sp>
        <p:nvSpPr>
          <p:cNvPr id="221187" name="Rectangle 3"/>
          <p:cNvSpPr>
            <a:spLocks noGrp="1" noChangeArrowheads="1"/>
          </p:cNvSpPr>
          <p:nvPr>
            <p:ph type="body" idx="1"/>
          </p:nvPr>
        </p:nvSpPr>
        <p:spPr>
          <a:noFill/>
          <a:ln w="9525"/>
        </p:spPr>
        <p:txBody>
          <a:bodyPr/>
          <a:lstStyle/>
          <a:p>
            <a:endParaRPr lang="en-US">
              <a:latin typeface="Times" pitchFamily="-107" charset="0"/>
              <a:ea typeface="Osaka" pitchFamily="-107" charset="-128"/>
              <a:cs typeface="Osaka" pitchFamily="-10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xfrm>
            <a:off x="3763605" y="0"/>
            <a:ext cx="2878495" cy="488532"/>
          </a:xfrm>
          <a:prstGeom prst="rect">
            <a:avLst/>
          </a:prstGeom>
          <a:noFill/>
        </p:spPr>
        <p:txBody>
          <a:bodyPr/>
          <a:lstStyle/>
          <a:p>
            <a:r>
              <a:rPr lang="en-US" smtClean="0"/>
              <a:t>3/13/00</a:t>
            </a:r>
          </a:p>
        </p:txBody>
      </p:sp>
      <p:sp>
        <p:nvSpPr>
          <p:cNvPr id="39939" name="Rectangle 6"/>
          <p:cNvSpPr>
            <a:spLocks noGrp="1" noChangeArrowheads="1"/>
          </p:cNvSpPr>
          <p:nvPr>
            <p:ph type="ftr" sz="quarter" idx="4"/>
          </p:nvPr>
        </p:nvSpPr>
        <p:spPr>
          <a:xfrm>
            <a:off x="0" y="9290468"/>
            <a:ext cx="2878495" cy="488532"/>
          </a:xfrm>
          <a:prstGeom prst="rect">
            <a:avLst/>
          </a:prstGeom>
          <a:noFill/>
        </p:spPr>
        <p:txBody>
          <a:bodyPr/>
          <a:lstStyle/>
          <a:p>
            <a:r>
              <a:rPr lang="en-US" smtClean="0"/>
              <a:t>Brent: Formal Grammars</a:t>
            </a:r>
          </a:p>
        </p:txBody>
      </p:sp>
      <p:sp>
        <p:nvSpPr>
          <p:cNvPr id="39940" name="Rectangle 7"/>
          <p:cNvSpPr>
            <a:spLocks noGrp="1" noChangeArrowheads="1"/>
          </p:cNvSpPr>
          <p:nvPr>
            <p:ph type="sldNum" sz="quarter" idx="5"/>
          </p:nvPr>
        </p:nvSpPr>
        <p:spPr>
          <a:xfrm>
            <a:off x="3763605" y="9290468"/>
            <a:ext cx="2878495" cy="488532"/>
          </a:xfrm>
          <a:prstGeom prst="rect">
            <a:avLst/>
          </a:prstGeom>
          <a:noFill/>
        </p:spPr>
        <p:txBody>
          <a:bodyPr/>
          <a:lstStyle/>
          <a:p>
            <a:fld id="{4B03BF80-B90A-E543-9C95-2D83F1482D46}" type="slidenum">
              <a:rPr lang="en-US"/>
              <a:pPr/>
              <a:t>8</a:t>
            </a:fld>
            <a:endParaRPr lang="en-US"/>
          </a:p>
        </p:txBody>
      </p:sp>
      <p:sp>
        <p:nvSpPr>
          <p:cNvPr id="39941" name="Rectangle 2"/>
          <p:cNvSpPr>
            <a:spLocks noChangeArrowheads="1" noTextEdit="1"/>
          </p:cNvSpPr>
          <p:nvPr>
            <p:ph type="sldImg"/>
          </p:nvPr>
        </p:nvSpPr>
        <p:spPr>
          <a:ln/>
        </p:spPr>
      </p:sp>
      <p:sp>
        <p:nvSpPr>
          <p:cNvPr id="39942" name="Rectangle 3"/>
          <p:cNvSpPr>
            <a:spLocks noGrp="1" noChangeArrowheads="1"/>
          </p:cNvSpPr>
          <p:nvPr>
            <p:ph type="body" idx="1"/>
          </p:nvPr>
        </p:nvSpPr>
        <p:spPr>
          <a:noFill/>
          <a:ln/>
        </p:spPr>
        <p:txBody>
          <a:bodyP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xfrm>
            <a:off x="3763605" y="0"/>
            <a:ext cx="2878495" cy="488532"/>
          </a:xfrm>
          <a:prstGeom prst="rect">
            <a:avLst/>
          </a:prstGeom>
          <a:noFill/>
        </p:spPr>
        <p:txBody>
          <a:bodyPr/>
          <a:lstStyle/>
          <a:p>
            <a:r>
              <a:rPr lang="en-US" smtClean="0"/>
              <a:t>3/13/00</a:t>
            </a:r>
          </a:p>
        </p:txBody>
      </p:sp>
      <p:sp>
        <p:nvSpPr>
          <p:cNvPr id="41987" name="Rectangle 6"/>
          <p:cNvSpPr>
            <a:spLocks noGrp="1" noChangeArrowheads="1"/>
          </p:cNvSpPr>
          <p:nvPr>
            <p:ph type="ftr" sz="quarter" idx="4"/>
          </p:nvPr>
        </p:nvSpPr>
        <p:spPr>
          <a:xfrm>
            <a:off x="0" y="9290468"/>
            <a:ext cx="2878495" cy="488532"/>
          </a:xfrm>
          <a:prstGeom prst="rect">
            <a:avLst/>
          </a:prstGeom>
          <a:noFill/>
        </p:spPr>
        <p:txBody>
          <a:bodyPr/>
          <a:lstStyle/>
          <a:p>
            <a:r>
              <a:rPr lang="en-US" smtClean="0"/>
              <a:t>Brent: Formal Grammars</a:t>
            </a:r>
          </a:p>
        </p:txBody>
      </p:sp>
      <p:sp>
        <p:nvSpPr>
          <p:cNvPr id="41988" name="Rectangle 7"/>
          <p:cNvSpPr>
            <a:spLocks noGrp="1" noChangeArrowheads="1"/>
          </p:cNvSpPr>
          <p:nvPr>
            <p:ph type="sldNum" sz="quarter" idx="5"/>
          </p:nvPr>
        </p:nvSpPr>
        <p:spPr>
          <a:xfrm>
            <a:off x="3763605" y="9290468"/>
            <a:ext cx="2878495" cy="488532"/>
          </a:xfrm>
          <a:prstGeom prst="rect">
            <a:avLst/>
          </a:prstGeom>
          <a:noFill/>
        </p:spPr>
        <p:txBody>
          <a:bodyPr/>
          <a:lstStyle/>
          <a:p>
            <a:fld id="{B299E1C2-1C77-4D40-A5E2-84FC35B28013}" type="slidenum">
              <a:rPr lang="en-US"/>
              <a:pPr/>
              <a:t>9</a:t>
            </a:fld>
            <a:endParaRPr lang="en-US"/>
          </a:p>
        </p:txBody>
      </p:sp>
      <p:sp>
        <p:nvSpPr>
          <p:cNvPr id="41989" name="Rectangle 2"/>
          <p:cNvSpPr>
            <a:spLocks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xfrm>
            <a:off x="3763605" y="0"/>
            <a:ext cx="2878495" cy="488532"/>
          </a:xfrm>
          <a:prstGeom prst="rect">
            <a:avLst/>
          </a:prstGeom>
          <a:noFill/>
        </p:spPr>
        <p:txBody>
          <a:bodyPr/>
          <a:lstStyle/>
          <a:p>
            <a:r>
              <a:rPr lang="en-US" smtClean="0"/>
              <a:t>3/13/00</a:t>
            </a:r>
          </a:p>
        </p:txBody>
      </p:sp>
      <p:sp>
        <p:nvSpPr>
          <p:cNvPr id="44035" name="Rectangle 6"/>
          <p:cNvSpPr>
            <a:spLocks noGrp="1" noChangeArrowheads="1"/>
          </p:cNvSpPr>
          <p:nvPr>
            <p:ph type="ftr" sz="quarter" idx="4"/>
          </p:nvPr>
        </p:nvSpPr>
        <p:spPr>
          <a:xfrm>
            <a:off x="0" y="9290468"/>
            <a:ext cx="2878495" cy="488532"/>
          </a:xfrm>
          <a:prstGeom prst="rect">
            <a:avLst/>
          </a:prstGeom>
          <a:noFill/>
        </p:spPr>
        <p:txBody>
          <a:bodyPr/>
          <a:lstStyle/>
          <a:p>
            <a:r>
              <a:rPr lang="en-US" smtClean="0"/>
              <a:t>Brent: Formal Grammars</a:t>
            </a:r>
          </a:p>
        </p:txBody>
      </p:sp>
      <p:sp>
        <p:nvSpPr>
          <p:cNvPr id="44036" name="Rectangle 7"/>
          <p:cNvSpPr>
            <a:spLocks noGrp="1" noChangeArrowheads="1"/>
          </p:cNvSpPr>
          <p:nvPr>
            <p:ph type="sldNum" sz="quarter" idx="5"/>
          </p:nvPr>
        </p:nvSpPr>
        <p:spPr>
          <a:xfrm>
            <a:off x="3763605" y="9290468"/>
            <a:ext cx="2878495" cy="488532"/>
          </a:xfrm>
          <a:prstGeom prst="rect">
            <a:avLst/>
          </a:prstGeom>
          <a:noFill/>
        </p:spPr>
        <p:txBody>
          <a:bodyPr/>
          <a:lstStyle/>
          <a:p>
            <a:fld id="{0AEF43D7-A2C5-E047-8586-E6DD7ECB36C2}" type="slidenum">
              <a:rPr lang="en-US"/>
              <a:pPr/>
              <a:t>10</a:t>
            </a:fld>
            <a:endParaRPr lang="en-US"/>
          </a:p>
        </p:txBody>
      </p:sp>
      <p:sp>
        <p:nvSpPr>
          <p:cNvPr id="44037" name="AutoShape 2"/>
          <p:cNvSpPr>
            <a:spLocks noChangeArrowheads="1"/>
          </p:cNvSpPr>
          <p:nvPr/>
        </p:nvSpPr>
        <p:spPr bwMode="auto">
          <a:xfrm>
            <a:off x="2076317" y="742836"/>
            <a:ext cx="2489467" cy="3667334"/>
          </a:xfrm>
          <a:prstGeom prst="roundRect">
            <a:avLst>
              <a:gd name="adj" fmla="val 60"/>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44038" name="Text Box 3"/>
          <p:cNvSpPr>
            <a:spLocks noChangeArrowheads="1"/>
          </p:cNvSpPr>
          <p:nvPr>
            <p:ph type="body"/>
          </p:nvPr>
        </p:nvSpPr>
        <p:spPr>
          <a:xfrm>
            <a:off x="664964" y="4644398"/>
            <a:ext cx="5307648" cy="4401805"/>
          </a:xfrm>
          <a:noFill/>
          <a:ln/>
        </p:spPr>
        <p:txBody>
          <a:bodyPr wrap="none" anchor="ct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7106" name="AutoShape 1"/>
          <p:cNvSpPr>
            <a:spLocks noChangeArrowheads="1"/>
          </p:cNvSpPr>
          <p:nvPr/>
        </p:nvSpPr>
        <p:spPr bwMode="auto">
          <a:xfrm>
            <a:off x="2076317" y="742836"/>
            <a:ext cx="2489467" cy="3667334"/>
          </a:xfrm>
          <a:prstGeom prst="roundRect">
            <a:avLst>
              <a:gd name="adj" fmla="val 60"/>
            </a:avLst>
          </a:prstGeom>
          <a:solidFill>
            <a:srgbClr val="FFFFFF"/>
          </a:solidFill>
          <a:ln w="9360">
            <a:solidFill>
              <a:srgbClr val="000000"/>
            </a:solidFill>
            <a:miter lim="800000"/>
            <a:headEnd/>
            <a:tailEnd/>
          </a:ln>
        </p:spPr>
        <p:txBody>
          <a:bodyPr wrap="none" lIns="92976" tIns="46488" rIns="92976" bIns="46488" anchor="ctr">
            <a:prstTxWarp prst="textNoShape">
              <a:avLst/>
            </a:prstTxWarp>
          </a:bodyPr>
          <a:lstStyle/>
          <a:p>
            <a:endParaRPr lang="en-US"/>
          </a:p>
        </p:txBody>
      </p:sp>
      <p:sp>
        <p:nvSpPr>
          <p:cNvPr id="47107" name="Text Box 2"/>
          <p:cNvSpPr txBox="1">
            <a:spLocks noChangeArrowheads="1"/>
          </p:cNvSpPr>
          <p:nvPr>
            <p:ph type="body"/>
          </p:nvPr>
        </p:nvSpPr>
        <p:spPr>
          <a:xfrm>
            <a:off x="664964" y="4644398"/>
            <a:ext cx="5307648" cy="4401805"/>
          </a:xfrm>
          <a:noFill/>
          <a:ln/>
        </p:spPr>
        <p:txBody>
          <a:bodyPr wrap="none" anchor="ct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9154" name="AutoShape 1"/>
          <p:cNvSpPr>
            <a:spLocks noChangeArrowheads="1"/>
          </p:cNvSpPr>
          <p:nvPr/>
        </p:nvSpPr>
        <p:spPr bwMode="auto">
          <a:xfrm>
            <a:off x="2076317" y="742836"/>
            <a:ext cx="2489467" cy="3667334"/>
          </a:xfrm>
          <a:prstGeom prst="roundRect">
            <a:avLst>
              <a:gd name="adj" fmla="val 60"/>
            </a:avLst>
          </a:prstGeom>
          <a:solidFill>
            <a:srgbClr val="FFFFFF"/>
          </a:solidFill>
          <a:ln w="9360">
            <a:solidFill>
              <a:srgbClr val="000000"/>
            </a:solidFill>
            <a:miter lim="800000"/>
            <a:headEnd/>
            <a:tailEnd/>
          </a:ln>
        </p:spPr>
        <p:txBody>
          <a:bodyPr wrap="none" lIns="92976" tIns="46488" rIns="92976" bIns="46488" anchor="ctr">
            <a:prstTxWarp prst="textNoShape">
              <a:avLst/>
            </a:prstTxWarp>
          </a:bodyPr>
          <a:lstStyle/>
          <a:p>
            <a:endParaRPr lang="en-US"/>
          </a:p>
        </p:txBody>
      </p:sp>
      <p:sp>
        <p:nvSpPr>
          <p:cNvPr id="49155" name="Text Box 2"/>
          <p:cNvSpPr txBox="1">
            <a:spLocks noChangeArrowheads="1"/>
          </p:cNvSpPr>
          <p:nvPr>
            <p:ph type="body"/>
          </p:nvPr>
        </p:nvSpPr>
        <p:spPr>
          <a:xfrm>
            <a:off x="664964" y="4644398"/>
            <a:ext cx="5307648" cy="4401805"/>
          </a:xfrm>
          <a:noFill/>
          <a:ln/>
        </p:spPr>
        <p:txBody>
          <a:bodyPr wrap="none" anchor="ct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3763605" y="0"/>
            <a:ext cx="2878495" cy="488532"/>
          </a:xfrm>
          <a:prstGeom prst="rect">
            <a:avLst/>
          </a:prstGeom>
          <a:noFill/>
        </p:spPr>
        <p:txBody>
          <a:bodyPr/>
          <a:lstStyle/>
          <a:p>
            <a:r>
              <a:rPr lang="en-US" smtClean="0"/>
              <a:t>3/13/00</a:t>
            </a:r>
          </a:p>
        </p:txBody>
      </p:sp>
      <p:sp>
        <p:nvSpPr>
          <p:cNvPr id="51203" name="Rectangle 6"/>
          <p:cNvSpPr>
            <a:spLocks noGrp="1" noChangeArrowheads="1"/>
          </p:cNvSpPr>
          <p:nvPr>
            <p:ph type="ftr" sz="quarter" idx="4"/>
          </p:nvPr>
        </p:nvSpPr>
        <p:spPr>
          <a:xfrm>
            <a:off x="0" y="9290468"/>
            <a:ext cx="2878495" cy="488532"/>
          </a:xfrm>
          <a:prstGeom prst="rect">
            <a:avLst/>
          </a:prstGeom>
          <a:noFill/>
        </p:spPr>
        <p:txBody>
          <a:bodyPr/>
          <a:lstStyle/>
          <a:p>
            <a:r>
              <a:rPr lang="en-US" smtClean="0"/>
              <a:t>Brent: Formal Grammars</a:t>
            </a:r>
          </a:p>
        </p:txBody>
      </p:sp>
      <p:sp>
        <p:nvSpPr>
          <p:cNvPr id="51204" name="Rectangle 7"/>
          <p:cNvSpPr>
            <a:spLocks noGrp="1" noChangeArrowheads="1"/>
          </p:cNvSpPr>
          <p:nvPr>
            <p:ph type="sldNum" sz="quarter" idx="5"/>
          </p:nvPr>
        </p:nvSpPr>
        <p:spPr>
          <a:xfrm>
            <a:off x="3763605" y="9290468"/>
            <a:ext cx="2878495" cy="488532"/>
          </a:xfrm>
          <a:prstGeom prst="rect">
            <a:avLst/>
          </a:prstGeom>
          <a:noFill/>
        </p:spPr>
        <p:txBody>
          <a:bodyPr/>
          <a:lstStyle/>
          <a:p>
            <a:fld id="{09D7D7D4-E1FD-474D-84C9-357ED9A3BB4A}" type="slidenum">
              <a:rPr lang="en-US"/>
              <a:pPr/>
              <a:t>14</a:t>
            </a:fld>
            <a:endParaRPr lang="en-US"/>
          </a:p>
        </p:txBody>
      </p:sp>
      <p:sp>
        <p:nvSpPr>
          <p:cNvPr id="51205" name="Rectangle 2"/>
          <p:cNvSpPr>
            <a:spLocks noChangeArrowheads="1" noTextEdit="1"/>
          </p:cNvSpPr>
          <p:nvPr>
            <p:ph type="sldImg"/>
          </p:nvPr>
        </p:nvSpPr>
        <p:spPr>
          <a:ln/>
        </p:spPr>
      </p:sp>
      <p:sp>
        <p:nvSpPr>
          <p:cNvPr id="51206" name="Rectangle 3"/>
          <p:cNvSpPr>
            <a:spLocks noGrp="1" noChangeArrowheads="1"/>
          </p:cNvSpPr>
          <p:nvPr>
            <p:ph type="body" idx="1"/>
          </p:nvPr>
        </p:nvSpPr>
        <p:spPr>
          <a:noFill/>
          <a:ln/>
        </p:spPr>
        <p:txBody>
          <a:bodyPr/>
          <a:lstStyle/>
          <a:p>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F8CFD3-D531-774D-BB14-73F0731730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242FCB-8281-FB41-A2CF-4EE41F427B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57AFE7-8CD3-C54A-8D44-18178A569D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4CCB08-D406-5A46-88A6-9C250CEDFF6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pPr>
              <a:defRPr/>
            </a:pPr>
            <a:fld id="{B31C936B-396E-B545-B409-2CCAB9D63775}"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pPr>
              <a:defRPr/>
            </a:pPr>
            <a:fld id="{D4CB11F2-5A8E-884B-84B7-C5A7325E34CD}" type="slidenum">
              <a:rPr lang="en-US"/>
              <a:pPr>
                <a:defRPr/>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pPr>
              <a:defRPr/>
            </a:pPr>
            <a:fld id="{0D58E268-14A9-C046-81B5-017320E9888D}" type="slidenum">
              <a:rPr lang="en-US"/>
              <a:pPr>
                <a:defRPr/>
              </a:pPr>
              <a:t>‹#›</a:t>
            </a:fld>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01F0118C-1533-DB4B-ADE7-5BFFF8D8B369}" type="slidenum">
              <a:rPr lang="en-US"/>
              <a:pPr>
                <a:defRPr/>
              </a:pPr>
              <a:t>‹#›</a:t>
            </a:fld>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endParaRPr lang="en-US"/>
          </a:p>
        </p:txBody>
      </p:sp>
      <p:sp>
        <p:nvSpPr>
          <p:cNvPr id="8" name="Rectangle 7"/>
          <p:cNvSpPr>
            <a:spLocks noGrp="1" noChangeArrowheads="1"/>
          </p:cNvSpPr>
          <p:nvPr>
            <p:ph type="sldNum" sz="quarter" idx="11"/>
          </p:nvPr>
        </p:nvSpPr>
        <p:spPr/>
        <p:txBody>
          <a:bodyPr/>
          <a:lstStyle>
            <a:lvl1pPr>
              <a:defRPr/>
            </a:lvl1pPr>
          </a:lstStyle>
          <a:p>
            <a:pPr>
              <a:defRPr/>
            </a:pPr>
            <a:fld id="{B52485B6-1846-8D40-B3DF-21902E159665}" type="slidenum">
              <a:rPr lang="en-US"/>
              <a:pPr>
                <a:defRPr/>
              </a:pPr>
              <a:t>‹#›</a:t>
            </a:fld>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3A97D765-567A-9F4D-A3A1-251930670233}" type="slidenum">
              <a:rPr lang="en-US"/>
              <a:pPr>
                <a:defRPr/>
              </a:pPr>
              <a:t>‹#›</a:t>
            </a:fld>
            <a:endParaRPr lang="en-US"/>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endParaRPr lang="en-US"/>
          </a:p>
        </p:txBody>
      </p:sp>
      <p:sp>
        <p:nvSpPr>
          <p:cNvPr id="3" name="Rectangle 2"/>
          <p:cNvSpPr>
            <a:spLocks noGrp="1" noChangeArrowheads="1"/>
          </p:cNvSpPr>
          <p:nvPr>
            <p:ph type="sldNum" sz="quarter" idx="11"/>
          </p:nvPr>
        </p:nvSpPr>
        <p:spPr/>
        <p:txBody>
          <a:bodyPr/>
          <a:lstStyle>
            <a:lvl1pPr>
              <a:defRPr/>
            </a:lvl1pPr>
          </a:lstStyle>
          <a:p>
            <a:pPr>
              <a:defRPr/>
            </a:pPr>
            <a:fld id="{C62B1F39-3EF5-7B49-8281-7E4AB311F738}"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CCD072-538A-514D-B9FA-21015F23193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8A8C8662-4FEF-E440-BC1A-C1D769E38BA4}" type="slidenum">
              <a:rPr lang="en-US"/>
              <a:pPr>
                <a:defRPr/>
              </a:pPr>
              <a:t>‹#›</a:t>
            </a:fld>
            <a:endParaRPr lang="en-US"/>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DA87A50F-29A2-044D-B89F-160EB4DD816F}" type="slidenum">
              <a:rPr lang="en-US"/>
              <a:pPr>
                <a:defRPr/>
              </a:pPr>
              <a:t>‹#›</a:t>
            </a:fld>
            <a:endParaRPr lang="en-US"/>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pPr>
              <a:defRPr/>
            </a:pPr>
            <a:fld id="{1F4F9ED7-2DF6-5143-8922-9AB9B60F0BB5}" type="slidenum">
              <a:rPr lang="en-US"/>
              <a:pPr>
                <a:defRPr/>
              </a:pPr>
              <a:t>‹#›</a:t>
            </a:fld>
            <a:endParaRPr lang="en-US"/>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pPr>
              <a:defRPr/>
            </a:pPr>
            <a:fld id="{35EEFAD6-F821-FE42-8D79-93AC3B54843F}" type="slidenum">
              <a:rPr lang="en-US"/>
              <a:pPr>
                <a:defRPr/>
              </a:pPr>
              <a:t>‹#›</a:t>
            </a:fld>
            <a:endParaRPr lang="en-US"/>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667960FA-B165-8749-9E41-45A5408FFD97}" type="slidenum">
              <a:rPr lang="en-US"/>
              <a:pPr>
                <a:defRPr/>
              </a:pPr>
              <a:t>‹#›</a:t>
            </a:fld>
            <a:endParaRPr lang="en-US"/>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3838"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F4FBF-08FC-4743-AC60-8B52B039C2C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79388"/>
            <a:ext cx="2054225" cy="5940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9388"/>
            <a:ext cx="6015038" cy="5940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5CD4E9-1F30-154F-8193-9B01244D94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7A1FB6-5F82-8C4E-AA20-6B75D58DF3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091B84-9B56-DA40-97D8-29359D34C3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907517-62EB-2444-ABE0-CDEB922692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AD9832-7572-9841-876C-E476BC8CC0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FD47BF-4F5F-0941-A6EA-4C0CEB39B6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4" Type="http://schemas.openxmlformats.org/officeDocument/2006/relationships/slideLayout" Target="../slideLayouts/slideLayout16.xml"/><Relationship Id="rId7" Type="http://schemas.openxmlformats.org/officeDocument/2006/relationships/slideLayout" Target="../slideLayouts/slideLayout19.xml"/><Relationship Id="rId11" Type="http://schemas.openxmlformats.org/officeDocument/2006/relationships/slideLayout" Target="../slideLayouts/slideLayout2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8" Type="http://schemas.openxmlformats.org/officeDocument/2006/relationships/slideLayout" Target="../slideLayouts/slideLayout20.xml"/><Relationship Id="rId13" Type="http://schemas.openxmlformats.org/officeDocument/2006/relationships/theme" Target="../theme/theme2.xml"/><Relationship Id="rId10" Type="http://schemas.openxmlformats.org/officeDocument/2006/relationships/slideLayout" Target="../slideLayouts/slideLayout22.xml"/><Relationship Id="rId5" Type="http://schemas.openxmlformats.org/officeDocument/2006/relationships/slideLayout" Target="../slideLayouts/slideLayout17.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9" Type="http://schemas.openxmlformats.org/officeDocument/2006/relationships/slideLayout" Target="../slideLayouts/slideLayout21.xml"/><Relationship Id="rId3"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4" Type="http://schemas.openxmlformats.org/officeDocument/2006/relationships/slideLayout" Target="../slideLayouts/slideLayout28.xml"/><Relationship Id="rId10" Type="http://schemas.openxmlformats.org/officeDocument/2006/relationships/slideLayout" Target="../slideLayouts/slideLayout34.xml"/><Relationship Id="rId5" Type="http://schemas.openxmlformats.org/officeDocument/2006/relationships/slideLayout" Target="../slideLayouts/slideLayout29.xml"/><Relationship Id="rId7" Type="http://schemas.openxmlformats.org/officeDocument/2006/relationships/slideLayout" Target="../slideLayouts/slideLayout31.xml"/><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9" Type="http://schemas.openxmlformats.org/officeDocument/2006/relationships/slideLayout" Target="../slideLayouts/slideLayout33.xml"/><Relationship Id="rId3" Type="http://schemas.openxmlformats.org/officeDocument/2006/relationships/slideLayout" Target="../slideLayouts/slideLayout27.xml"/><Relationship Id="rId6"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FF00"/>
            </a:gs>
            <a:gs pos="100000">
              <a:srgbClr val="FFFF99"/>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14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Times" pitchFamily="-105" charset="0"/>
                <a:ea typeface="Osaka" pitchFamily="-105" charset="-128"/>
                <a:cs typeface="Osaka" pitchFamily="-105" charset="-128"/>
              </a:defRPr>
            </a:lvl1pPr>
          </a:lstStyle>
          <a:p>
            <a:pPr>
              <a:defRPr/>
            </a:pPr>
            <a:endParaRPr lang="en-US"/>
          </a:p>
        </p:txBody>
      </p:sp>
      <p:sp>
        <p:nvSpPr>
          <p:cNvPr id="831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Times" pitchFamily="-105" charset="0"/>
                <a:ea typeface="Osaka" pitchFamily="-105" charset="-128"/>
                <a:cs typeface="Osaka" pitchFamily="-105" charset="-128"/>
              </a:defRPr>
            </a:lvl1pPr>
          </a:lstStyle>
          <a:p>
            <a:pPr>
              <a:defRPr/>
            </a:pPr>
            <a:endParaRPr lang="en-US"/>
          </a:p>
        </p:txBody>
      </p:sp>
      <p:sp>
        <p:nvSpPr>
          <p:cNvPr id="831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Times" pitchFamily="-105" charset="0"/>
                <a:ea typeface="Osaka" pitchFamily="-105" charset="-128"/>
                <a:cs typeface="Osaka" pitchFamily="-105" charset="-128"/>
              </a:defRPr>
            </a:lvl1pPr>
          </a:lstStyle>
          <a:p>
            <a:pPr>
              <a:defRPr/>
            </a:pPr>
            <a:fld id="{63943031-ED92-664A-92CF-48AF1458E2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3800" b="1">
          <a:solidFill>
            <a:srgbClr val="2828A2"/>
          </a:solidFill>
          <a:latin typeface="+mj-lt"/>
          <a:ea typeface="+mj-ea"/>
          <a:cs typeface="+mj-cs"/>
        </a:defRPr>
      </a:lvl1pPr>
      <a:lvl2pPr algn="ctr" rtl="0" eaLnBrk="0" fontAlgn="base" hangingPunct="0">
        <a:spcBef>
          <a:spcPct val="0"/>
        </a:spcBef>
        <a:spcAft>
          <a:spcPct val="0"/>
        </a:spcAft>
        <a:defRPr sz="3800" b="1">
          <a:solidFill>
            <a:srgbClr val="2828A2"/>
          </a:solidFill>
          <a:latin typeface="Comic Sans MS" pitchFamily="-105" charset="0"/>
          <a:ea typeface="Osaka" pitchFamily="-105" charset="-128"/>
          <a:cs typeface="Osaka" pitchFamily="-105" charset="-128"/>
        </a:defRPr>
      </a:lvl2pPr>
      <a:lvl3pPr algn="ctr" rtl="0" eaLnBrk="0" fontAlgn="base" hangingPunct="0">
        <a:spcBef>
          <a:spcPct val="0"/>
        </a:spcBef>
        <a:spcAft>
          <a:spcPct val="0"/>
        </a:spcAft>
        <a:defRPr sz="3800" b="1">
          <a:solidFill>
            <a:srgbClr val="2828A2"/>
          </a:solidFill>
          <a:latin typeface="Comic Sans MS" pitchFamily="-105" charset="0"/>
          <a:ea typeface="Osaka" pitchFamily="-105" charset="-128"/>
          <a:cs typeface="Osaka" pitchFamily="-105" charset="-128"/>
        </a:defRPr>
      </a:lvl3pPr>
      <a:lvl4pPr algn="ctr" rtl="0" eaLnBrk="0" fontAlgn="base" hangingPunct="0">
        <a:spcBef>
          <a:spcPct val="0"/>
        </a:spcBef>
        <a:spcAft>
          <a:spcPct val="0"/>
        </a:spcAft>
        <a:defRPr sz="3800" b="1">
          <a:solidFill>
            <a:srgbClr val="2828A2"/>
          </a:solidFill>
          <a:latin typeface="Comic Sans MS" pitchFamily="-105" charset="0"/>
          <a:ea typeface="Osaka" pitchFamily="-105" charset="-128"/>
          <a:cs typeface="Osaka" pitchFamily="-105" charset="-128"/>
        </a:defRPr>
      </a:lvl4pPr>
      <a:lvl5pPr algn="ctr" rtl="0" eaLnBrk="0" fontAlgn="base" hangingPunct="0">
        <a:spcBef>
          <a:spcPct val="0"/>
        </a:spcBef>
        <a:spcAft>
          <a:spcPct val="0"/>
        </a:spcAft>
        <a:defRPr sz="3800" b="1">
          <a:solidFill>
            <a:srgbClr val="2828A2"/>
          </a:solidFill>
          <a:latin typeface="Comic Sans MS" pitchFamily="-105" charset="0"/>
          <a:ea typeface="Osaka" pitchFamily="-105" charset="-128"/>
          <a:cs typeface="Osaka" pitchFamily="-105" charset="-128"/>
        </a:defRPr>
      </a:lvl5pPr>
      <a:lvl6pPr marL="457200" algn="ctr" rtl="0" eaLnBrk="0" fontAlgn="base" hangingPunct="0">
        <a:spcBef>
          <a:spcPct val="0"/>
        </a:spcBef>
        <a:spcAft>
          <a:spcPct val="0"/>
        </a:spcAft>
        <a:defRPr sz="3800" b="1">
          <a:solidFill>
            <a:srgbClr val="2828A2"/>
          </a:solidFill>
          <a:latin typeface="Comic Sans MS" pitchFamily="-105" charset="0"/>
          <a:ea typeface="Osaka" pitchFamily="-105" charset="-128"/>
          <a:cs typeface="Osaka" pitchFamily="-105" charset="-128"/>
        </a:defRPr>
      </a:lvl6pPr>
      <a:lvl7pPr marL="914400" algn="ctr" rtl="0" eaLnBrk="0" fontAlgn="base" hangingPunct="0">
        <a:spcBef>
          <a:spcPct val="0"/>
        </a:spcBef>
        <a:spcAft>
          <a:spcPct val="0"/>
        </a:spcAft>
        <a:defRPr sz="3800" b="1">
          <a:solidFill>
            <a:srgbClr val="2828A2"/>
          </a:solidFill>
          <a:latin typeface="Comic Sans MS" pitchFamily="-105" charset="0"/>
          <a:ea typeface="Osaka" pitchFamily="-105" charset="-128"/>
          <a:cs typeface="Osaka" pitchFamily="-105" charset="-128"/>
        </a:defRPr>
      </a:lvl7pPr>
      <a:lvl8pPr marL="1371600" algn="ctr" rtl="0" eaLnBrk="0" fontAlgn="base" hangingPunct="0">
        <a:spcBef>
          <a:spcPct val="0"/>
        </a:spcBef>
        <a:spcAft>
          <a:spcPct val="0"/>
        </a:spcAft>
        <a:defRPr sz="3800" b="1">
          <a:solidFill>
            <a:srgbClr val="2828A2"/>
          </a:solidFill>
          <a:latin typeface="Comic Sans MS" pitchFamily="-105" charset="0"/>
          <a:ea typeface="Osaka" pitchFamily="-105" charset="-128"/>
          <a:cs typeface="Osaka" pitchFamily="-105" charset="-128"/>
        </a:defRPr>
      </a:lvl8pPr>
      <a:lvl9pPr marL="1828800" algn="ctr" rtl="0" eaLnBrk="0" fontAlgn="base" hangingPunct="0">
        <a:spcBef>
          <a:spcPct val="0"/>
        </a:spcBef>
        <a:spcAft>
          <a:spcPct val="0"/>
        </a:spcAft>
        <a:defRPr sz="3800" b="1">
          <a:solidFill>
            <a:srgbClr val="2828A2"/>
          </a:solidFill>
          <a:latin typeface="Comic Sans MS" pitchFamily="-105" charset="0"/>
          <a:ea typeface="Osaka" pitchFamily="-105" charset="-128"/>
          <a:cs typeface="Osaka" pitchFamily="-105" charset="-128"/>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a:solidFill>
            <a:schemeClr val="tx1"/>
          </a:solidFill>
          <a:latin typeface="+mn-lt"/>
          <a:ea typeface="+mn-ea"/>
          <a:cs typeface="+mn-cs"/>
        </a:defRPr>
      </a:lvl5pPr>
      <a:lvl6pPr marL="2514600" indent="-228600" algn="l" rtl="0" eaLnBrk="0" fontAlgn="base" hangingPunct="0">
        <a:spcBef>
          <a:spcPct val="20000"/>
        </a:spcBef>
        <a:spcAft>
          <a:spcPct val="0"/>
        </a:spcAft>
        <a:buChar char="»"/>
        <a:defRPr sz="2000" b="1">
          <a:solidFill>
            <a:schemeClr val="tx1"/>
          </a:solidFill>
          <a:latin typeface="+mn-lt"/>
          <a:ea typeface="+mn-ea"/>
          <a:cs typeface="+mn-cs"/>
        </a:defRPr>
      </a:lvl6pPr>
      <a:lvl7pPr marL="2971800" indent="-228600" algn="l" rtl="0" eaLnBrk="0" fontAlgn="base" hangingPunct="0">
        <a:spcBef>
          <a:spcPct val="20000"/>
        </a:spcBef>
        <a:spcAft>
          <a:spcPct val="0"/>
        </a:spcAft>
        <a:buChar char="»"/>
        <a:defRPr sz="2000" b="1">
          <a:solidFill>
            <a:schemeClr val="tx1"/>
          </a:solidFill>
          <a:latin typeface="+mn-lt"/>
          <a:ea typeface="+mn-ea"/>
          <a:cs typeface="+mn-cs"/>
        </a:defRPr>
      </a:lvl7pPr>
      <a:lvl8pPr marL="3429000" indent="-228600" algn="l" rtl="0" eaLnBrk="0" fontAlgn="base" hangingPunct="0">
        <a:spcBef>
          <a:spcPct val="20000"/>
        </a:spcBef>
        <a:spcAft>
          <a:spcPct val="0"/>
        </a:spcAft>
        <a:buChar char="»"/>
        <a:defRPr sz="2000" b="1">
          <a:solidFill>
            <a:schemeClr val="tx1"/>
          </a:solidFill>
          <a:latin typeface="+mn-lt"/>
          <a:ea typeface="+mn-ea"/>
          <a:cs typeface="+mn-cs"/>
        </a:defRPr>
      </a:lvl8pPr>
      <a:lvl9pPr marL="3886200" indent="-228600" algn="l" rtl="0" eaLnBrk="0" fontAlgn="base" hangingPunct="0">
        <a:spcBef>
          <a:spcPct val="20000"/>
        </a:spcBef>
        <a:spcAft>
          <a:spcPct val="0"/>
        </a:spcAft>
        <a:buChar char="»"/>
        <a:defRPr sz="2000" b="1">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4470400" y="6556375"/>
            <a:ext cx="2290763"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8301038" y="6556375"/>
            <a:ext cx="601662"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fld id="{798EE09C-EC17-394A-9948-5342166153C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spd="slow"/>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6"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6"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6"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6"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6"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6"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6"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6" charset="0"/>
        </a:defRPr>
      </a:lvl9pPr>
    </p:titleStyle>
    <p:bodyStyle>
      <a:lvl1pPr marL="111125" indent="-111125" algn="l" rtl="0" eaLnBrk="0" fontAlgn="base" hangingPunct="0">
        <a:spcBef>
          <a:spcPct val="20000"/>
        </a:spcBef>
        <a:spcAft>
          <a:spcPct val="0"/>
        </a:spcAft>
        <a:defRPr sz="3200" b="1">
          <a:solidFill>
            <a:schemeClr val="tx1"/>
          </a:solidFill>
          <a:latin typeface="+mn-lt"/>
          <a:ea typeface="ＭＳ Ｐゴシック" charset="-128"/>
          <a:cs typeface="ＭＳ Ｐゴシック" charset="-128"/>
        </a:defRPr>
      </a:lvl1pPr>
      <a:lvl2pPr marL="457200" indent="-231775" algn="l" rtl="0" eaLnBrk="0" fontAlgn="base" hangingPunct="0">
        <a:spcBef>
          <a:spcPct val="20000"/>
        </a:spcBef>
        <a:spcAft>
          <a:spcPct val="0"/>
        </a:spcAft>
        <a:buClr>
          <a:srgbClr val="FFFFFF"/>
        </a:buClr>
        <a:buChar char="•"/>
        <a:defRPr sz="2800">
          <a:solidFill>
            <a:schemeClr val="tx1"/>
          </a:solidFill>
          <a:latin typeface="+mn-lt"/>
          <a:ea typeface="ＭＳ Ｐゴシック" pitchFamily="-106" charset="-128"/>
        </a:defRPr>
      </a:lvl2pPr>
      <a:lvl3pPr marL="803275" indent="-231775" algn="l" rtl="0" eaLnBrk="0" fontAlgn="base" hangingPunct="0">
        <a:spcBef>
          <a:spcPct val="20000"/>
        </a:spcBef>
        <a:spcAft>
          <a:spcPct val="0"/>
        </a:spcAft>
        <a:buClr>
          <a:srgbClr val="FFFFFF"/>
        </a:buClr>
        <a:buChar char="–"/>
        <a:defRPr sz="2800">
          <a:solidFill>
            <a:schemeClr val="tx1"/>
          </a:solidFill>
          <a:latin typeface="+mn-lt"/>
          <a:ea typeface="ＭＳ Ｐゴシック" pitchFamily="-106" charset="-128"/>
        </a:defRPr>
      </a:lvl3pPr>
      <a:lvl4pPr marL="917575" indent="454025" algn="l" rtl="0" eaLnBrk="0" fontAlgn="base" hangingPunct="0">
        <a:spcBef>
          <a:spcPct val="20000"/>
        </a:spcBef>
        <a:spcAft>
          <a:spcPct val="0"/>
        </a:spcAft>
        <a:buSzPct val="85000"/>
        <a:buFont typeface="WP MathA" pitchFamily="2" charset="2"/>
        <a:buChar char=""/>
        <a:defRPr sz="2400">
          <a:solidFill>
            <a:schemeClr val="tx1"/>
          </a:solidFill>
          <a:latin typeface="+mn-lt"/>
          <a:ea typeface="ＭＳ Ｐゴシック" pitchFamily="-106" charset="-128"/>
        </a:defRPr>
      </a:lvl4pPr>
      <a:lvl5pPr marL="1031875" indent="57150" algn="ctr" rtl="0" eaLnBrk="0" fontAlgn="base" hangingPunct="0">
        <a:spcBef>
          <a:spcPct val="20000"/>
        </a:spcBef>
        <a:spcAft>
          <a:spcPct val="0"/>
        </a:spcAft>
        <a:defRPr sz="2400">
          <a:solidFill>
            <a:schemeClr val="tx1"/>
          </a:solidFill>
          <a:latin typeface="+mn-lt"/>
          <a:ea typeface="ＭＳ Ｐゴシック" pitchFamily="-106" charset="-128"/>
        </a:defRPr>
      </a:lvl5pPr>
      <a:lvl6pPr marL="1489075" indent="57150" algn="ctr" rtl="0" eaLnBrk="0" fontAlgn="base" hangingPunct="0">
        <a:spcBef>
          <a:spcPct val="20000"/>
        </a:spcBef>
        <a:spcAft>
          <a:spcPct val="0"/>
        </a:spcAft>
        <a:defRPr sz="2400">
          <a:solidFill>
            <a:schemeClr val="tx1"/>
          </a:solidFill>
          <a:latin typeface="+mn-lt"/>
          <a:ea typeface="ＭＳ Ｐゴシック" pitchFamily="-106" charset="-128"/>
        </a:defRPr>
      </a:lvl6pPr>
      <a:lvl7pPr marL="1946275" indent="57150" algn="ctr" rtl="0" eaLnBrk="0" fontAlgn="base" hangingPunct="0">
        <a:spcBef>
          <a:spcPct val="20000"/>
        </a:spcBef>
        <a:spcAft>
          <a:spcPct val="0"/>
        </a:spcAft>
        <a:defRPr sz="2400">
          <a:solidFill>
            <a:schemeClr val="tx1"/>
          </a:solidFill>
          <a:latin typeface="+mn-lt"/>
          <a:ea typeface="ＭＳ Ｐゴシック" pitchFamily="-106" charset="-128"/>
        </a:defRPr>
      </a:lvl7pPr>
      <a:lvl8pPr marL="2403475" indent="57150" algn="ctr" rtl="0" eaLnBrk="0" fontAlgn="base" hangingPunct="0">
        <a:spcBef>
          <a:spcPct val="20000"/>
        </a:spcBef>
        <a:spcAft>
          <a:spcPct val="0"/>
        </a:spcAft>
        <a:defRPr sz="2400">
          <a:solidFill>
            <a:schemeClr val="tx1"/>
          </a:solidFill>
          <a:latin typeface="+mn-lt"/>
          <a:ea typeface="ＭＳ Ｐゴシック" pitchFamily="-106" charset="-128"/>
        </a:defRPr>
      </a:lvl8pPr>
      <a:lvl9pPr marL="2860675" indent="57150" algn="ctr" rtl="0" eaLnBrk="0" fontAlgn="base" hangingPunct="0">
        <a:spcBef>
          <a:spcPct val="20000"/>
        </a:spcBef>
        <a:spcAft>
          <a:spcPct val="0"/>
        </a:spcAft>
        <a:defRPr sz="24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3124200" y="6245225"/>
            <a:ext cx="2892425" cy="473075"/>
          </a:xfrm>
          <a:prstGeom prst="rect">
            <a:avLst/>
          </a:prstGeom>
          <a:noFill/>
          <a:ln w="9525">
            <a:noFill/>
            <a:round/>
            <a:headEnd/>
            <a:tailEnd/>
          </a:ln>
          <a:effectLst/>
        </p:spPr>
        <p:txBody>
          <a:bodyPr wrap="none" anchor="ctr">
            <a:prstTxWarp prst="textNoShape">
              <a:avLst/>
            </a:prstTxWarp>
          </a:bodyPr>
          <a:lstStyle/>
          <a:p>
            <a:pPr>
              <a:defRPr/>
            </a:pPr>
            <a:endParaRPr lang="en-US"/>
          </a:p>
        </p:txBody>
      </p:sp>
      <p:sp>
        <p:nvSpPr>
          <p:cNvPr id="14339" name="Rectangle 2"/>
          <p:cNvSpPr>
            <a:spLocks noGrp="1" noChangeArrowheads="1"/>
          </p:cNvSpPr>
          <p:nvPr>
            <p:ph type="title"/>
          </p:nvPr>
        </p:nvSpPr>
        <p:spPr bwMode="auto">
          <a:xfrm>
            <a:off x="457200" y="179388"/>
            <a:ext cx="8221663" cy="132556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4340" name="Rectangle 3"/>
          <p:cNvSpPr>
            <a:spLocks noGrp="1" noChangeArrowheads="1"/>
          </p:cNvSpPr>
          <p:nvPr>
            <p:ph type="body" idx="1"/>
          </p:nvPr>
        </p:nvSpPr>
        <p:spPr bwMode="auto">
          <a:xfrm>
            <a:off x="457200" y="1600200"/>
            <a:ext cx="8221663" cy="45196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0" fontAlgn="base" hangingPunct="0">
        <a:lnSpc>
          <a:spcPct val="79000"/>
        </a:lnSpc>
        <a:spcBef>
          <a:spcPct val="0"/>
        </a:spcBef>
        <a:spcAft>
          <a:spcPct val="0"/>
        </a:spcAft>
        <a:buClr>
          <a:srgbClr val="000000"/>
        </a:buClr>
        <a:buSzPct val="100000"/>
        <a:buFont typeface="Arial" pitchFamily="-107" charset="0"/>
        <a:defRPr sz="4400">
          <a:solidFill>
            <a:srgbClr val="000000"/>
          </a:solidFill>
          <a:latin typeface="+mj-lt"/>
          <a:ea typeface="+mj-ea"/>
          <a:cs typeface="+mj-cs"/>
        </a:defRPr>
      </a:lvl1pPr>
      <a:lvl2pPr algn="ctr" defTabSz="457200" rtl="0" eaLnBrk="0" fontAlgn="base" hangingPunct="0">
        <a:lnSpc>
          <a:spcPct val="79000"/>
        </a:lnSpc>
        <a:spcBef>
          <a:spcPct val="0"/>
        </a:spcBef>
        <a:spcAft>
          <a:spcPct val="0"/>
        </a:spcAft>
        <a:buClr>
          <a:srgbClr val="000000"/>
        </a:buClr>
        <a:buSzPct val="100000"/>
        <a:buFont typeface="Arial" pitchFamily="-107" charset="0"/>
        <a:defRPr sz="4400">
          <a:solidFill>
            <a:srgbClr val="000000"/>
          </a:solidFill>
          <a:latin typeface="Arial" pitchFamily="-107" charset="0"/>
          <a:ea typeface="Lucida Sans Unicode" pitchFamily="-107" charset="-52"/>
          <a:cs typeface="Lucida Sans Unicode" pitchFamily="-107" charset="-52"/>
        </a:defRPr>
      </a:lvl2pPr>
      <a:lvl3pPr algn="ctr" defTabSz="457200" rtl="0" eaLnBrk="0" fontAlgn="base" hangingPunct="0">
        <a:lnSpc>
          <a:spcPct val="79000"/>
        </a:lnSpc>
        <a:spcBef>
          <a:spcPct val="0"/>
        </a:spcBef>
        <a:spcAft>
          <a:spcPct val="0"/>
        </a:spcAft>
        <a:buClr>
          <a:srgbClr val="000000"/>
        </a:buClr>
        <a:buSzPct val="100000"/>
        <a:buFont typeface="Arial" pitchFamily="-107" charset="0"/>
        <a:defRPr sz="4400">
          <a:solidFill>
            <a:srgbClr val="000000"/>
          </a:solidFill>
          <a:latin typeface="Arial" pitchFamily="-107" charset="0"/>
          <a:ea typeface="Lucida Sans Unicode" pitchFamily="-107" charset="-52"/>
          <a:cs typeface="Lucida Sans Unicode" pitchFamily="-107" charset="-52"/>
        </a:defRPr>
      </a:lvl3pPr>
      <a:lvl4pPr algn="ctr" defTabSz="457200" rtl="0" eaLnBrk="0" fontAlgn="base" hangingPunct="0">
        <a:lnSpc>
          <a:spcPct val="79000"/>
        </a:lnSpc>
        <a:spcBef>
          <a:spcPct val="0"/>
        </a:spcBef>
        <a:spcAft>
          <a:spcPct val="0"/>
        </a:spcAft>
        <a:buClr>
          <a:srgbClr val="000000"/>
        </a:buClr>
        <a:buSzPct val="100000"/>
        <a:buFont typeface="Arial" pitchFamily="-107" charset="0"/>
        <a:defRPr sz="4400">
          <a:solidFill>
            <a:srgbClr val="000000"/>
          </a:solidFill>
          <a:latin typeface="Arial" pitchFamily="-107" charset="0"/>
          <a:ea typeface="Lucida Sans Unicode" pitchFamily="-107" charset="-52"/>
          <a:cs typeface="Lucida Sans Unicode" pitchFamily="-107" charset="-52"/>
        </a:defRPr>
      </a:lvl4pPr>
      <a:lvl5pPr algn="ctr" defTabSz="457200" rtl="0" eaLnBrk="0" fontAlgn="base" hangingPunct="0">
        <a:lnSpc>
          <a:spcPct val="79000"/>
        </a:lnSpc>
        <a:spcBef>
          <a:spcPct val="0"/>
        </a:spcBef>
        <a:spcAft>
          <a:spcPct val="0"/>
        </a:spcAft>
        <a:buClr>
          <a:srgbClr val="000000"/>
        </a:buClr>
        <a:buSzPct val="100000"/>
        <a:buFont typeface="Arial" pitchFamily="-107" charset="0"/>
        <a:defRPr sz="4400">
          <a:solidFill>
            <a:srgbClr val="000000"/>
          </a:solidFill>
          <a:latin typeface="Arial" pitchFamily="-107" charset="0"/>
          <a:ea typeface="Lucida Sans Unicode" pitchFamily="-107" charset="-52"/>
          <a:cs typeface="Lucida Sans Unicode" pitchFamily="-107" charset="-52"/>
        </a:defRPr>
      </a:lvl5pPr>
      <a:lvl6pPr marL="457200" algn="ctr" defTabSz="457200" rtl="0" fontAlgn="base">
        <a:lnSpc>
          <a:spcPct val="79000"/>
        </a:lnSpc>
        <a:spcBef>
          <a:spcPct val="0"/>
        </a:spcBef>
        <a:spcAft>
          <a:spcPct val="0"/>
        </a:spcAft>
        <a:buClr>
          <a:srgbClr val="000000"/>
        </a:buClr>
        <a:buSzPct val="100000"/>
        <a:buFont typeface="Arial" pitchFamily="-107" charset="0"/>
        <a:defRPr sz="4400">
          <a:solidFill>
            <a:srgbClr val="000000"/>
          </a:solidFill>
          <a:latin typeface="Arial" pitchFamily="-107" charset="0"/>
          <a:ea typeface="Lucida Sans Unicode" pitchFamily="-107" charset="-52"/>
          <a:cs typeface="Lucida Sans Unicode" pitchFamily="-107" charset="-52"/>
        </a:defRPr>
      </a:lvl6pPr>
      <a:lvl7pPr marL="914400" algn="ctr" defTabSz="457200" rtl="0" fontAlgn="base">
        <a:lnSpc>
          <a:spcPct val="79000"/>
        </a:lnSpc>
        <a:spcBef>
          <a:spcPct val="0"/>
        </a:spcBef>
        <a:spcAft>
          <a:spcPct val="0"/>
        </a:spcAft>
        <a:buClr>
          <a:srgbClr val="000000"/>
        </a:buClr>
        <a:buSzPct val="100000"/>
        <a:buFont typeface="Arial" pitchFamily="-107" charset="0"/>
        <a:defRPr sz="4400">
          <a:solidFill>
            <a:srgbClr val="000000"/>
          </a:solidFill>
          <a:latin typeface="Arial" pitchFamily="-107" charset="0"/>
          <a:ea typeface="Lucida Sans Unicode" pitchFamily="-107" charset="-52"/>
          <a:cs typeface="Lucida Sans Unicode" pitchFamily="-107" charset="-52"/>
        </a:defRPr>
      </a:lvl7pPr>
      <a:lvl8pPr marL="1371600" algn="ctr" defTabSz="457200" rtl="0" fontAlgn="base">
        <a:lnSpc>
          <a:spcPct val="79000"/>
        </a:lnSpc>
        <a:spcBef>
          <a:spcPct val="0"/>
        </a:spcBef>
        <a:spcAft>
          <a:spcPct val="0"/>
        </a:spcAft>
        <a:buClr>
          <a:srgbClr val="000000"/>
        </a:buClr>
        <a:buSzPct val="100000"/>
        <a:buFont typeface="Arial" pitchFamily="-107" charset="0"/>
        <a:defRPr sz="4400">
          <a:solidFill>
            <a:srgbClr val="000000"/>
          </a:solidFill>
          <a:latin typeface="Arial" pitchFamily="-107" charset="0"/>
          <a:ea typeface="Lucida Sans Unicode" pitchFamily="-107" charset="-52"/>
          <a:cs typeface="Lucida Sans Unicode" pitchFamily="-107" charset="-52"/>
        </a:defRPr>
      </a:lvl8pPr>
      <a:lvl9pPr marL="1828800" algn="ctr" defTabSz="457200" rtl="0" fontAlgn="base">
        <a:lnSpc>
          <a:spcPct val="79000"/>
        </a:lnSpc>
        <a:spcBef>
          <a:spcPct val="0"/>
        </a:spcBef>
        <a:spcAft>
          <a:spcPct val="0"/>
        </a:spcAft>
        <a:buClr>
          <a:srgbClr val="000000"/>
        </a:buClr>
        <a:buSzPct val="100000"/>
        <a:buFont typeface="Arial" pitchFamily="-107" charset="0"/>
        <a:defRPr sz="4400">
          <a:solidFill>
            <a:srgbClr val="000000"/>
          </a:solidFill>
          <a:latin typeface="Arial" pitchFamily="-107" charset="0"/>
          <a:ea typeface="Lucida Sans Unicode" pitchFamily="-107" charset="-52"/>
          <a:cs typeface="Lucida Sans Unicode" pitchFamily="-107" charset="-52"/>
        </a:defRPr>
      </a:lvl9pPr>
    </p:titleStyle>
    <p:bodyStyle>
      <a:lvl1pPr marL="334963" indent="-334963" algn="l" defTabSz="457200" rtl="0" eaLnBrk="0" fontAlgn="base" hangingPunct="0">
        <a:lnSpc>
          <a:spcPct val="79000"/>
        </a:lnSpc>
        <a:spcBef>
          <a:spcPts val="800"/>
        </a:spcBef>
        <a:spcAft>
          <a:spcPct val="0"/>
        </a:spcAft>
        <a:buClr>
          <a:srgbClr val="000000"/>
        </a:buClr>
        <a:buSzPct val="100000"/>
        <a:buFont typeface="Arial" pitchFamily="-107" charset="0"/>
        <a:buChar char="•"/>
        <a:defRPr sz="3200">
          <a:solidFill>
            <a:srgbClr val="000000"/>
          </a:solidFill>
          <a:latin typeface="+mn-lt"/>
          <a:ea typeface="+mn-ea"/>
          <a:cs typeface="+mn-cs"/>
        </a:defRPr>
      </a:lvl1pPr>
      <a:lvl2pPr marL="735013" indent="-277813" algn="l" defTabSz="457200" rtl="0" eaLnBrk="0" fontAlgn="base" hangingPunct="0">
        <a:lnSpc>
          <a:spcPct val="79000"/>
        </a:lnSpc>
        <a:spcBef>
          <a:spcPts val="700"/>
        </a:spcBef>
        <a:spcAft>
          <a:spcPct val="0"/>
        </a:spcAft>
        <a:buClr>
          <a:srgbClr val="000000"/>
        </a:buClr>
        <a:buSzPct val="100000"/>
        <a:buFont typeface="Arial" pitchFamily="-107" charset="0"/>
        <a:buChar char="–"/>
        <a:defRPr sz="2800">
          <a:solidFill>
            <a:srgbClr val="000000"/>
          </a:solidFill>
          <a:latin typeface="+mn-lt"/>
          <a:ea typeface="+mn-ea"/>
          <a:cs typeface="+mn-cs"/>
        </a:defRPr>
      </a:lvl2pPr>
      <a:lvl3pPr marL="1143000" indent="-228600" algn="l" defTabSz="457200" rtl="0" eaLnBrk="0" fontAlgn="base" hangingPunct="0">
        <a:lnSpc>
          <a:spcPct val="79000"/>
        </a:lnSpc>
        <a:spcBef>
          <a:spcPts val="600"/>
        </a:spcBef>
        <a:spcAft>
          <a:spcPct val="0"/>
        </a:spcAft>
        <a:buClr>
          <a:srgbClr val="000000"/>
        </a:buClr>
        <a:buSzPct val="100000"/>
        <a:buFont typeface="Arial" pitchFamily="-107" charset="0"/>
        <a:buChar char="•"/>
        <a:defRPr sz="2400">
          <a:solidFill>
            <a:srgbClr val="000000"/>
          </a:solidFill>
          <a:latin typeface="+mn-lt"/>
          <a:ea typeface="+mn-ea"/>
          <a:cs typeface="+mn-cs"/>
        </a:defRPr>
      </a:lvl3pPr>
      <a:lvl4pPr marL="1600200" indent="-228600" algn="l" defTabSz="457200" rtl="0" eaLnBrk="0" fontAlgn="base" hangingPunct="0">
        <a:lnSpc>
          <a:spcPct val="79000"/>
        </a:lnSpc>
        <a:spcBef>
          <a:spcPts val="500"/>
        </a:spcBef>
        <a:spcAft>
          <a:spcPct val="0"/>
        </a:spcAft>
        <a:buClr>
          <a:srgbClr val="000000"/>
        </a:buClr>
        <a:buSzPct val="100000"/>
        <a:buFont typeface="Arial" pitchFamily="-107" charset="0"/>
        <a:buChar char="–"/>
        <a:defRPr sz="2000">
          <a:solidFill>
            <a:srgbClr val="000000"/>
          </a:solidFill>
          <a:latin typeface="+mn-lt"/>
          <a:ea typeface="+mn-ea"/>
          <a:cs typeface="+mn-cs"/>
        </a:defRPr>
      </a:lvl4pPr>
      <a:lvl5pPr marL="2057400" indent="-228600" algn="l" defTabSz="457200" rtl="0" eaLnBrk="0" fontAlgn="base" hangingPunct="0">
        <a:lnSpc>
          <a:spcPct val="79000"/>
        </a:lnSpc>
        <a:spcBef>
          <a:spcPts val="500"/>
        </a:spcBef>
        <a:spcAft>
          <a:spcPct val="0"/>
        </a:spcAft>
        <a:buClr>
          <a:srgbClr val="000000"/>
        </a:buClr>
        <a:buSzPct val="100000"/>
        <a:buFont typeface="Arial" pitchFamily="-107" charset="0"/>
        <a:buChar char="»"/>
        <a:defRPr sz="2000">
          <a:solidFill>
            <a:srgbClr val="000000"/>
          </a:solidFill>
          <a:latin typeface="+mn-lt"/>
          <a:ea typeface="+mn-ea"/>
          <a:cs typeface="+mn-cs"/>
        </a:defRPr>
      </a:lvl5pPr>
      <a:lvl6pPr marL="2514600" indent="-228600" algn="l" defTabSz="457200" rtl="0" fontAlgn="base">
        <a:lnSpc>
          <a:spcPct val="79000"/>
        </a:lnSpc>
        <a:spcBef>
          <a:spcPts val="500"/>
        </a:spcBef>
        <a:spcAft>
          <a:spcPct val="0"/>
        </a:spcAft>
        <a:buClr>
          <a:srgbClr val="000000"/>
        </a:buClr>
        <a:buSzPct val="100000"/>
        <a:buFont typeface="Arial" pitchFamily="-107" charset="0"/>
        <a:buChar char="»"/>
        <a:defRPr sz="2000">
          <a:solidFill>
            <a:srgbClr val="000000"/>
          </a:solidFill>
          <a:latin typeface="+mn-lt"/>
          <a:ea typeface="+mn-ea"/>
          <a:cs typeface="+mn-cs"/>
        </a:defRPr>
      </a:lvl6pPr>
      <a:lvl7pPr marL="2971800" indent="-228600" algn="l" defTabSz="457200" rtl="0" fontAlgn="base">
        <a:lnSpc>
          <a:spcPct val="79000"/>
        </a:lnSpc>
        <a:spcBef>
          <a:spcPts val="500"/>
        </a:spcBef>
        <a:spcAft>
          <a:spcPct val="0"/>
        </a:spcAft>
        <a:buClr>
          <a:srgbClr val="000000"/>
        </a:buClr>
        <a:buSzPct val="100000"/>
        <a:buFont typeface="Arial" pitchFamily="-107" charset="0"/>
        <a:buChar char="»"/>
        <a:defRPr sz="2000">
          <a:solidFill>
            <a:srgbClr val="000000"/>
          </a:solidFill>
          <a:latin typeface="+mn-lt"/>
          <a:ea typeface="+mn-ea"/>
          <a:cs typeface="+mn-cs"/>
        </a:defRPr>
      </a:lvl7pPr>
      <a:lvl8pPr marL="3429000" indent="-228600" algn="l" defTabSz="457200" rtl="0" fontAlgn="base">
        <a:lnSpc>
          <a:spcPct val="79000"/>
        </a:lnSpc>
        <a:spcBef>
          <a:spcPts val="500"/>
        </a:spcBef>
        <a:spcAft>
          <a:spcPct val="0"/>
        </a:spcAft>
        <a:buClr>
          <a:srgbClr val="000000"/>
        </a:buClr>
        <a:buSzPct val="100000"/>
        <a:buFont typeface="Arial" pitchFamily="-107" charset="0"/>
        <a:buChar char="»"/>
        <a:defRPr sz="2000">
          <a:solidFill>
            <a:srgbClr val="000000"/>
          </a:solidFill>
          <a:latin typeface="+mn-lt"/>
          <a:ea typeface="+mn-ea"/>
          <a:cs typeface="+mn-cs"/>
        </a:defRPr>
      </a:lvl8pPr>
      <a:lvl9pPr marL="3886200" indent="-228600" algn="l" defTabSz="457200" rtl="0" fontAlgn="base">
        <a:lnSpc>
          <a:spcPct val="79000"/>
        </a:lnSpc>
        <a:spcBef>
          <a:spcPts val="500"/>
        </a:spcBef>
        <a:spcAft>
          <a:spcPct val="0"/>
        </a:spcAft>
        <a:buClr>
          <a:srgbClr val="000000"/>
        </a:buClr>
        <a:buSzPct val="100000"/>
        <a:buFont typeface="Arial" pitchFamily="-107" charset="0"/>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hyperlink" Target="http://www.plosbiology.org"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hyperlink" Target="http://www.biology-direct.com"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6.xml"/><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17.xml"/><Relationship Id="rId5"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oleObject" Target="../embeddings/Microsoft_Equation2.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3" Type="http://schemas.openxmlformats.org/officeDocument/2006/relationships/image" Target="../media/image3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4" Type="http://schemas.openxmlformats.org/officeDocument/2006/relationships/oleObject" Target="../embeddings/oleObject3.bin"/><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30.xml"/><Relationship Id="rId5" Type="http://schemas.openxmlformats.org/officeDocument/2006/relationships/oleObject" Target="../embeddings/Microsoft_Word_97_-_2004_Document3.doc"/></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F9A21487-C215-2F43-89A0-FC4BD2360403}" type="slidenum">
              <a:rPr lang="en-US" smtClean="0"/>
              <a:pPr/>
              <a:t>1</a:t>
            </a:fld>
            <a:endParaRPr lang="en-US" smtClean="0"/>
          </a:p>
        </p:txBody>
      </p:sp>
      <p:sp>
        <p:nvSpPr>
          <p:cNvPr id="473090" name="Rectangle 2"/>
          <p:cNvSpPr>
            <a:spLocks noGrp="1" noChangeArrowheads="1"/>
          </p:cNvSpPr>
          <p:nvPr>
            <p:ph type="title"/>
          </p:nvPr>
        </p:nvSpPr>
        <p:spPr/>
        <p:txBody>
          <a:bodyPr/>
          <a:lstStyle/>
          <a:p>
            <a:pPr>
              <a:defRPr/>
            </a:pPr>
            <a:r>
              <a:rPr lang="en-US">
                <a:ea typeface="ＭＳ Ｐゴシック" pitchFamily="-107" charset="-128"/>
                <a:cs typeface="ＭＳ Ｐゴシック" pitchFamily="-107" charset="-128"/>
              </a:rPr>
              <a:t>Genome sizes (sample)</a:t>
            </a:r>
          </a:p>
        </p:txBody>
      </p:sp>
      <p:pic>
        <p:nvPicPr>
          <p:cNvPr id="28676" name="Picture 5" descr="genometable"/>
          <p:cNvPicPr>
            <a:picLocks noGrp="1" noChangeAspect="1" noChangeArrowheads="1"/>
          </p:cNvPicPr>
          <p:nvPr>
            <p:ph idx="1"/>
          </p:nvPr>
        </p:nvPicPr>
        <p:blipFill>
          <a:blip r:embed="rId2"/>
          <a:srcRect/>
          <a:stretch>
            <a:fillRect/>
          </a:stretch>
        </p:blipFill>
        <p:spPr>
          <a:xfrm>
            <a:off x="2068513" y="1600200"/>
            <a:ext cx="4852987" cy="4495800"/>
          </a:xfr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1"/>
          </p:nvPr>
        </p:nvSpPr>
        <p:spPr>
          <a:noFill/>
        </p:spPr>
        <p:txBody>
          <a:bodyPr/>
          <a:lstStyle/>
          <a:p>
            <a:fld id="{5C507EF9-DED1-0946-9DB9-B2CB2473428F}" type="slidenum">
              <a:rPr lang="en-US" smtClean="0"/>
              <a:pPr/>
              <a:t>10</a:t>
            </a:fld>
            <a:endParaRPr lang="en-US" smtClean="0"/>
          </a:p>
        </p:txBody>
      </p:sp>
      <p:pic>
        <p:nvPicPr>
          <p:cNvPr id="43011" name="Picture 2"/>
          <p:cNvPicPr>
            <a:picLocks noChangeAspect="1" noChangeArrowheads="1"/>
          </p:cNvPicPr>
          <p:nvPr/>
        </p:nvPicPr>
        <p:blipFill>
          <a:blip r:embed="rId3"/>
          <a:srcRect/>
          <a:stretch>
            <a:fillRect/>
          </a:stretch>
        </p:blipFill>
        <p:spPr bwMode="auto">
          <a:xfrm>
            <a:off x="7499350" y="5935663"/>
            <a:ext cx="1509713" cy="777875"/>
          </a:xfrm>
          <a:prstGeom prst="rect">
            <a:avLst/>
          </a:prstGeom>
          <a:noFill/>
          <a:ln w="9525">
            <a:noFill/>
            <a:miter lim="800000"/>
            <a:headEnd/>
            <a:tailEnd/>
          </a:ln>
        </p:spPr>
      </p:pic>
      <p:sp>
        <p:nvSpPr>
          <p:cNvPr id="43012" name="Text Box 3"/>
          <p:cNvSpPr txBox="1">
            <a:spLocks noChangeArrowheads="1"/>
          </p:cNvSpPr>
          <p:nvPr/>
        </p:nvSpPr>
        <p:spPr bwMode="auto">
          <a:xfrm>
            <a:off x="228600" y="6400800"/>
            <a:ext cx="1600200" cy="269875"/>
          </a:xfrm>
          <a:prstGeom prst="rect">
            <a:avLst/>
          </a:prstGeom>
          <a:noFill/>
          <a:ln w="9525">
            <a:noFill/>
            <a:miter lim="800000"/>
            <a:headEnd/>
            <a:tailEnd/>
          </a:ln>
        </p:spPr>
        <p:txBody>
          <a:bodyPr lIns="90000" tIns="46800" rIns="90000" bIns="46800">
            <a:prstTxWarp prst="textNoShape">
              <a:avLst/>
            </a:prstTxWarp>
            <a:spAutoFit/>
          </a:bodyPr>
          <a:lstStyle/>
          <a:p>
            <a:pPr eaLnBrk="1" hangingPunct="1">
              <a:lnSpc>
                <a:spcPct val="97000"/>
              </a:lnSpc>
              <a:spcBef>
                <a:spcPts val="750"/>
              </a:spcBef>
              <a:buClr>
                <a:srgbClr val="000000"/>
              </a:buClr>
              <a:buSzPct val="100000"/>
              <a:buFont typeface="Arial"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0">
                <a:solidFill>
                  <a:schemeClr val="tx1"/>
                </a:solidFill>
                <a:latin typeface="sans-serif" charset="0"/>
              </a:rPr>
              <a:t>Published by AAAS</a:t>
            </a:r>
          </a:p>
        </p:txBody>
      </p:sp>
      <p:pic>
        <p:nvPicPr>
          <p:cNvPr id="43013" name="Picture 4"/>
          <p:cNvPicPr>
            <a:picLocks noChangeAspect="1" noChangeArrowheads="1"/>
          </p:cNvPicPr>
          <p:nvPr/>
        </p:nvPicPr>
        <p:blipFill>
          <a:blip r:embed="rId4"/>
          <a:srcRect/>
          <a:stretch>
            <a:fillRect/>
          </a:stretch>
        </p:blipFill>
        <p:spPr bwMode="auto">
          <a:xfrm>
            <a:off x="1616075" y="992188"/>
            <a:ext cx="5911850" cy="4873625"/>
          </a:xfrm>
          <a:prstGeom prst="rect">
            <a:avLst/>
          </a:prstGeom>
          <a:noFill/>
          <a:ln w="9525">
            <a:noFill/>
            <a:miter lim="800000"/>
            <a:headEnd/>
            <a:tailEnd/>
          </a:ln>
        </p:spPr>
      </p:pic>
      <p:sp>
        <p:nvSpPr>
          <p:cNvPr id="43014" name="Text Box 5"/>
          <p:cNvSpPr txBox="1">
            <a:spLocks noChangeArrowheads="1"/>
          </p:cNvSpPr>
          <p:nvPr/>
        </p:nvSpPr>
        <p:spPr bwMode="auto">
          <a:xfrm>
            <a:off x="179388" y="5973763"/>
            <a:ext cx="8783637" cy="206375"/>
          </a:xfrm>
          <a:prstGeom prst="rect">
            <a:avLst/>
          </a:prstGeom>
          <a:noFill/>
          <a:ln w="9525">
            <a:noFill/>
            <a:miter lim="800000"/>
            <a:headEnd/>
            <a:tailEnd/>
          </a:ln>
        </p:spPr>
        <p:txBody>
          <a:bodyPr lIns="0" tIns="0" rIns="0" bIns="0" anchorCtr="1">
            <a:prstTxWarp prst="textNoShape">
              <a:avLst/>
            </a:prstTxWarp>
            <a:spAutoFit/>
          </a:bodyPr>
          <a:lstStyle/>
          <a:p>
            <a:pPr algn="ctr">
              <a:lnSpc>
                <a:spcPct val="97000"/>
              </a:lnSpc>
              <a:buClr>
                <a:srgbClr val="000000"/>
              </a:buClr>
              <a:buSzPct val="100000"/>
              <a:buFont typeface="Times New Roman"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sans-serif" charset="0"/>
              </a:rPr>
              <a:t> H. N.  Poinar et al.,  Science  311, 392 -394 (2006)    </a:t>
            </a:r>
          </a:p>
        </p:txBody>
      </p:sp>
      <p:sp>
        <p:nvSpPr>
          <p:cNvPr id="43015" name="Text Box 6"/>
          <p:cNvSpPr txBox="1">
            <a:spLocks noChangeArrowheads="1"/>
          </p:cNvSpPr>
          <p:nvPr/>
        </p:nvSpPr>
        <p:spPr bwMode="auto">
          <a:xfrm>
            <a:off x="179388" y="288925"/>
            <a:ext cx="8783637" cy="412750"/>
          </a:xfrm>
          <a:prstGeom prst="rect">
            <a:avLst/>
          </a:prstGeom>
          <a:noFill/>
          <a:ln w="9525">
            <a:noFill/>
            <a:miter lim="800000"/>
            <a:headEnd/>
            <a:tailEnd/>
          </a:ln>
        </p:spPr>
        <p:txBody>
          <a:bodyPr lIns="0" tIns="0" rIns="0" bIns="0" anchor="ctr" anchorCtr="1">
            <a:prstTxWarp prst="textNoShape">
              <a:avLst/>
            </a:prstTxWarp>
            <a:spAutoFit/>
          </a:bodyPr>
          <a:lstStyle/>
          <a:p>
            <a:pPr algn="ctr">
              <a:lnSpc>
                <a:spcPct val="97000"/>
              </a:lnSpc>
              <a:buClr>
                <a:srgbClr val="000000"/>
              </a:buClr>
              <a:buSzPct val="100000"/>
              <a:buFont typeface="Times New Roman"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sans-serif" charset="0"/>
              </a:rPr>
              <a:t>Fig. 1. Characterization of the mammoth metagenomic library, including percentage of read distributions to various taxa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1"/>
          </p:nvPr>
        </p:nvSpPr>
        <p:spPr>
          <a:noFill/>
        </p:spPr>
        <p:txBody>
          <a:bodyPr/>
          <a:lstStyle/>
          <a:p>
            <a:fld id="{844D5280-3B4F-FB4C-83AC-2FCCE77D79B3}" type="slidenum">
              <a:rPr lang="en-US" smtClean="0"/>
              <a:pPr/>
              <a:t>11</a:t>
            </a:fld>
            <a:endParaRPr lang="en-US" smtClean="0"/>
          </a:p>
        </p:txBody>
      </p:sp>
      <p:pic>
        <p:nvPicPr>
          <p:cNvPr id="45059" name="Picture 2" descr="neandertal.tiff"/>
          <p:cNvPicPr>
            <a:picLocks noChangeAspect="1"/>
          </p:cNvPicPr>
          <p:nvPr/>
        </p:nvPicPr>
        <p:blipFill>
          <a:blip r:embed="rId2"/>
          <a:srcRect/>
          <a:stretch>
            <a:fillRect/>
          </a:stretch>
        </p:blipFill>
        <p:spPr bwMode="auto">
          <a:xfrm>
            <a:off x="1392238" y="0"/>
            <a:ext cx="6359525" cy="6858000"/>
          </a:xfrm>
          <a:prstGeom prst="rect">
            <a:avLst/>
          </a:prstGeom>
          <a:noFill/>
          <a:ln w="9525">
            <a:noFill/>
            <a:miter lim="800000"/>
            <a:headEnd/>
            <a:tailEnd/>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457200" y="6245225"/>
            <a:ext cx="2130425" cy="473075"/>
          </a:xfrm>
          <a:prstGeom prst="rect">
            <a:avLst/>
          </a:prstGeom>
          <a:noFill/>
          <a:ln w="9525">
            <a:noFill/>
            <a:round/>
            <a:headEnd/>
            <a:tailEnd/>
          </a:ln>
        </p:spPr>
        <p:txBody>
          <a:bodyPr wrap="none" anchor="ctr">
            <a:prstTxWarp prst="textNoShape">
              <a:avLst/>
            </a:prstTxWarp>
          </a:bodyPr>
          <a:lstStyle/>
          <a:p>
            <a:endParaRPr lang="en-US"/>
          </a:p>
        </p:txBody>
      </p:sp>
      <p:pic>
        <p:nvPicPr>
          <p:cNvPr id="46083" name="Picture 2"/>
          <p:cNvPicPr>
            <a:picLocks noChangeAspect="1" noChangeArrowheads="1"/>
          </p:cNvPicPr>
          <p:nvPr/>
        </p:nvPicPr>
        <p:blipFill>
          <a:blip r:embed="rId3"/>
          <a:srcRect/>
          <a:stretch>
            <a:fillRect/>
          </a:stretch>
        </p:blipFill>
        <p:spPr bwMode="auto">
          <a:xfrm>
            <a:off x="7499350" y="5935663"/>
            <a:ext cx="1509713" cy="777875"/>
          </a:xfrm>
          <a:prstGeom prst="rect">
            <a:avLst/>
          </a:prstGeom>
          <a:noFill/>
          <a:ln w="9525">
            <a:noFill/>
            <a:round/>
            <a:headEnd/>
            <a:tailEnd/>
          </a:ln>
        </p:spPr>
      </p:pic>
      <p:sp>
        <p:nvSpPr>
          <p:cNvPr id="46084" name="Text Box 3"/>
          <p:cNvSpPr txBox="1">
            <a:spLocks noChangeArrowheads="1"/>
          </p:cNvSpPr>
          <p:nvPr/>
        </p:nvSpPr>
        <p:spPr bwMode="auto">
          <a:xfrm>
            <a:off x="228600" y="6400800"/>
            <a:ext cx="1600200" cy="447675"/>
          </a:xfrm>
          <a:prstGeom prst="rect">
            <a:avLst/>
          </a:prstGeom>
          <a:noFill/>
          <a:ln w="9525">
            <a:noFill/>
            <a:round/>
            <a:headEnd/>
            <a:tailEnd/>
          </a:ln>
        </p:spPr>
        <p:txBody>
          <a:bodyPr lIns="90000" tIns="46800" rIns="90000" bIns="46800">
            <a:prstTxWarp prst="textNoShape">
              <a:avLst/>
            </a:prstTxWarp>
            <a:spAutoFit/>
          </a:bodyPr>
          <a:lstStyle/>
          <a:p>
            <a:pPr eaLnBrk="1" hangingPunct="1">
              <a:lnSpc>
                <a:spcPct val="97000"/>
              </a:lnSpc>
              <a:spcBef>
                <a:spcPts val="750"/>
              </a:spcBef>
              <a:buFont typeface="Arial"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000000"/>
                </a:solidFill>
                <a:latin typeface="sans-serif" charset="0"/>
              </a:rPr>
              <a:t>Published by AAAS</a:t>
            </a:r>
          </a:p>
        </p:txBody>
      </p:sp>
      <p:pic>
        <p:nvPicPr>
          <p:cNvPr id="46085" name="Picture 4"/>
          <p:cNvPicPr>
            <a:picLocks noChangeAspect="1" noChangeArrowheads="1"/>
          </p:cNvPicPr>
          <p:nvPr/>
        </p:nvPicPr>
        <p:blipFill>
          <a:blip r:embed="rId4"/>
          <a:srcRect/>
          <a:stretch>
            <a:fillRect/>
          </a:stretch>
        </p:blipFill>
        <p:spPr bwMode="auto">
          <a:xfrm>
            <a:off x="1277938" y="2032000"/>
            <a:ext cx="6588125" cy="2794000"/>
          </a:xfrm>
          <a:prstGeom prst="rect">
            <a:avLst/>
          </a:prstGeom>
          <a:noFill/>
          <a:ln w="9525">
            <a:noFill/>
            <a:round/>
            <a:headEnd/>
            <a:tailEnd/>
          </a:ln>
        </p:spPr>
      </p:pic>
      <p:sp>
        <p:nvSpPr>
          <p:cNvPr id="46086" name="Text Box 5"/>
          <p:cNvSpPr txBox="1">
            <a:spLocks noChangeArrowheads="1"/>
          </p:cNvSpPr>
          <p:nvPr/>
        </p:nvSpPr>
        <p:spPr bwMode="auto">
          <a:xfrm>
            <a:off x="179388" y="4933950"/>
            <a:ext cx="8783637" cy="298450"/>
          </a:xfrm>
          <a:prstGeom prst="rect">
            <a:avLst/>
          </a:prstGeom>
          <a:noFill/>
          <a:ln w="9525">
            <a:noFill/>
            <a:round/>
            <a:headEnd/>
            <a:tailEnd/>
          </a:ln>
        </p:spPr>
        <p:txBody>
          <a:bodyPr lIns="90000" tIns="45000" rIns="90000" bIns="45000" anchorCtr="1">
            <a:prstTxWarp prst="textNoShape">
              <a:avLst/>
            </a:prstTxWarp>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sans-serif" charset="0"/>
              </a:rPr>
              <a:t> R. E.  Green et al.,  Science  328, 710-722 (2010)    </a:t>
            </a:r>
          </a:p>
        </p:txBody>
      </p:sp>
      <p:sp>
        <p:nvSpPr>
          <p:cNvPr id="46087" name="Text Box 6"/>
          <p:cNvSpPr txBox="1">
            <a:spLocks noChangeArrowheads="1"/>
          </p:cNvSpPr>
          <p:nvPr/>
        </p:nvSpPr>
        <p:spPr bwMode="auto">
          <a:xfrm>
            <a:off x="179388" y="1262063"/>
            <a:ext cx="8783637" cy="588962"/>
          </a:xfrm>
          <a:prstGeom prst="rect">
            <a:avLst/>
          </a:prstGeom>
          <a:noFill/>
          <a:ln w="9525">
            <a:noFill/>
            <a:round/>
            <a:headEnd/>
            <a:tailEnd/>
          </a:ln>
        </p:spPr>
        <p:txBody>
          <a:bodyPr lIns="90000" tIns="45000" rIns="90000" bIns="45000" anchor="ctr" anchorCtr="1">
            <a:prstTxWarp prst="textNoShape">
              <a:avLst/>
            </a:prstTxWarp>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sans-serif" charset="0"/>
              </a:rPr>
              <a:t>Fig. 1 Samples and sites from which DNA was retrieved</a:t>
            </a:r>
          </a:p>
        </p:txBody>
      </p:sp>
      <p:sp>
        <p:nvSpPr>
          <p:cNvPr id="46088" name="Rectangle 8"/>
          <p:cNvSpPr>
            <a:spLocks noChangeArrowheads="1"/>
          </p:cNvSpPr>
          <p:nvPr/>
        </p:nvSpPr>
        <p:spPr bwMode="auto">
          <a:xfrm>
            <a:off x="228600" y="134938"/>
            <a:ext cx="8674100" cy="954087"/>
          </a:xfrm>
          <a:prstGeom prst="rect">
            <a:avLst/>
          </a:prstGeom>
          <a:noFill/>
          <a:ln w="9525">
            <a:noFill/>
            <a:miter lim="800000"/>
            <a:headEnd/>
            <a:tailEnd/>
          </a:ln>
        </p:spPr>
        <p:txBody>
          <a:bodyPr>
            <a:prstTxWarp prst="textNoShape">
              <a:avLst/>
            </a:prstTxWarp>
            <a:spAutoFit/>
          </a:bodyPr>
          <a:lstStyle/>
          <a:p>
            <a:pPr algn="ctr"/>
            <a:r>
              <a:rPr lang="en-US" b="0">
                <a:solidFill>
                  <a:srgbClr val="000000"/>
                </a:solidFill>
              </a:rPr>
              <a:t>A Draft Sequence of the Neandertal Genome</a:t>
            </a:r>
          </a:p>
          <a:p>
            <a:pPr algn="ctr"/>
            <a:r>
              <a:rPr lang="en-US" sz="2400" b="0">
                <a:solidFill>
                  <a:srgbClr val="000000"/>
                </a:solidFill>
              </a:rPr>
              <a:t>Richard E. Green et al., </a:t>
            </a:r>
            <a:r>
              <a:rPr lang="en-US" sz="2400" b="0" i="1">
                <a:solidFill>
                  <a:srgbClr val="000000"/>
                </a:solidFill>
              </a:rPr>
              <a:t>Science</a:t>
            </a:r>
            <a:r>
              <a:rPr lang="en-US" sz="2400" b="0">
                <a:solidFill>
                  <a:srgbClr val="000000"/>
                </a:solidFill>
              </a:rPr>
              <a:t> 7 May 2010</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57200" y="6245225"/>
            <a:ext cx="2130425" cy="473075"/>
          </a:xfrm>
          <a:prstGeom prst="rect">
            <a:avLst/>
          </a:prstGeom>
          <a:noFill/>
          <a:ln w="9525">
            <a:noFill/>
            <a:round/>
            <a:headEnd/>
            <a:tailEnd/>
          </a:ln>
        </p:spPr>
        <p:txBody>
          <a:bodyPr wrap="none" anchor="ctr">
            <a:prstTxWarp prst="textNoShape">
              <a:avLst/>
            </a:prstTxWarp>
          </a:bodyPr>
          <a:lstStyle/>
          <a:p>
            <a:endParaRPr lang="en-US"/>
          </a:p>
        </p:txBody>
      </p:sp>
      <p:pic>
        <p:nvPicPr>
          <p:cNvPr id="48131" name="Picture 2"/>
          <p:cNvPicPr>
            <a:picLocks noChangeAspect="1" noChangeArrowheads="1"/>
          </p:cNvPicPr>
          <p:nvPr/>
        </p:nvPicPr>
        <p:blipFill>
          <a:blip r:embed="rId3"/>
          <a:srcRect/>
          <a:stretch>
            <a:fillRect/>
          </a:stretch>
        </p:blipFill>
        <p:spPr bwMode="auto">
          <a:xfrm>
            <a:off x="7499350" y="5935663"/>
            <a:ext cx="1509713" cy="777875"/>
          </a:xfrm>
          <a:prstGeom prst="rect">
            <a:avLst/>
          </a:prstGeom>
          <a:noFill/>
          <a:ln w="9525">
            <a:noFill/>
            <a:round/>
            <a:headEnd/>
            <a:tailEnd/>
          </a:ln>
        </p:spPr>
      </p:pic>
      <p:sp>
        <p:nvSpPr>
          <p:cNvPr id="48132" name="Text Box 3"/>
          <p:cNvSpPr txBox="1">
            <a:spLocks noChangeArrowheads="1"/>
          </p:cNvSpPr>
          <p:nvPr/>
        </p:nvSpPr>
        <p:spPr bwMode="auto">
          <a:xfrm>
            <a:off x="228600" y="6400800"/>
            <a:ext cx="1600200" cy="447675"/>
          </a:xfrm>
          <a:prstGeom prst="rect">
            <a:avLst/>
          </a:prstGeom>
          <a:noFill/>
          <a:ln w="9525">
            <a:noFill/>
            <a:round/>
            <a:headEnd/>
            <a:tailEnd/>
          </a:ln>
        </p:spPr>
        <p:txBody>
          <a:bodyPr lIns="90000" tIns="46800" rIns="90000" bIns="46800">
            <a:prstTxWarp prst="textNoShape">
              <a:avLst/>
            </a:prstTxWarp>
            <a:spAutoFit/>
          </a:bodyPr>
          <a:lstStyle/>
          <a:p>
            <a:pPr eaLnBrk="1" hangingPunct="1">
              <a:lnSpc>
                <a:spcPct val="97000"/>
              </a:lnSpc>
              <a:spcBef>
                <a:spcPts val="750"/>
              </a:spcBef>
              <a:buFont typeface="Arial"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000000"/>
                </a:solidFill>
                <a:latin typeface="sans-serif" charset="0"/>
              </a:rPr>
              <a:t>Published by AAAS</a:t>
            </a:r>
          </a:p>
        </p:txBody>
      </p:sp>
      <p:pic>
        <p:nvPicPr>
          <p:cNvPr id="48133" name="Picture 4"/>
          <p:cNvPicPr>
            <a:picLocks noChangeAspect="1" noChangeArrowheads="1"/>
          </p:cNvPicPr>
          <p:nvPr/>
        </p:nvPicPr>
        <p:blipFill>
          <a:blip r:embed="rId4"/>
          <a:srcRect/>
          <a:stretch>
            <a:fillRect/>
          </a:stretch>
        </p:blipFill>
        <p:spPr bwMode="auto">
          <a:xfrm>
            <a:off x="1535113" y="992188"/>
            <a:ext cx="6073775" cy="4873625"/>
          </a:xfrm>
          <a:prstGeom prst="rect">
            <a:avLst/>
          </a:prstGeom>
          <a:noFill/>
          <a:ln w="9525">
            <a:noFill/>
            <a:round/>
            <a:headEnd/>
            <a:tailEnd/>
          </a:ln>
        </p:spPr>
      </p:pic>
      <p:sp>
        <p:nvSpPr>
          <p:cNvPr id="48134" name="Text Box 5"/>
          <p:cNvSpPr txBox="1">
            <a:spLocks noChangeArrowheads="1"/>
          </p:cNvSpPr>
          <p:nvPr/>
        </p:nvSpPr>
        <p:spPr bwMode="auto">
          <a:xfrm>
            <a:off x="179388" y="5973763"/>
            <a:ext cx="8783637" cy="298450"/>
          </a:xfrm>
          <a:prstGeom prst="rect">
            <a:avLst/>
          </a:prstGeom>
          <a:noFill/>
          <a:ln w="9525">
            <a:noFill/>
            <a:round/>
            <a:headEnd/>
            <a:tailEnd/>
          </a:ln>
        </p:spPr>
        <p:txBody>
          <a:bodyPr lIns="90000" tIns="45000" rIns="90000" bIns="45000" anchorCtr="1">
            <a:prstTxWarp prst="textNoShape">
              <a:avLst/>
            </a:prstTxWarp>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sans-serif" charset="0"/>
              </a:rPr>
              <a:t> R. E.  Green et al.,  Science  328, 710-722 (2010)    </a:t>
            </a:r>
          </a:p>
        </p:txBody>
      </p:sp>
      <p:sp>
        <p:nvSpPr>
          <p:cNvPr id="48135" name="Text Box 6"/>
          <p:cNvSpPr txBox="1">
            <a:spLocks noChangeArrowheads="1"/>
          </p:cNvSpPr>
          <p:nvPr/>
        </p:nvSpPr>
        <p:spPr bwMode="auto">
          <a:xfrm>
            <a:off x="179388" y="179388"/>
            <a:ext cx="8783637" cy="631825"/>
          </a:xfrm>
          <a:prstGeom prst="rect">
            <a:avLst/>
          </a:prstGeom>
          <a:noFill/>
          <a:ln w="9525">
            <a:noFill/>
            <a:round/>
            <a:headEnd/>
            <a:tailEnd/>
          </a:ln>
        </p:spPr>
        <p:txBody>
          <a:bodyPr lIns="90000" tIns="45000" rIns="90000" bIns="45000" anchor="ctr" anchorCtr="1">
            <a:prstTxWarp prst="textNoShape">
              <a:avLst/>
            </a:prstTxWarp>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sans-serif" charset="0"/>
              </a:rPr>
              <a:t>Fig. 2 Nucleotide substitutions inferred to have occurred on the evolutionary lineages leading to the Neandertals, the human, and the chimpanzee genomes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p>
            <a:fld id="{892BBB5F-F5D0-CA4A-A421-57C8D34826E3}" type="slidenum">
              <a:rPr lang="en-US" smtClean="0"/>
              <a:pPr/>
              <a:t>14</a:t>
            </a:fld>
            <a:endParaRPr lang="en-US" smtClean="0"/>
          </a:p>
        </p:txBody>
      </p:sp>
      <p:sp>
        <p:nvSpPr>
          <p:cNvPr id="409602" name="Rectangle 2"/>
          <p:cNvSpPr>
            <a:spLocks noGrp="1" noChangeArrowheads="1"/>
          </p:cNvSpPr>
          <p:nvPr>
            <p:ph type="title"/>
          </p:nvPr>
        </p:nvSpPr>
        <p:spPr/>
        <p:txBody>
          <a:bodyPr/>
          <a:lstStyle/>
          <a:p>
            <a:pPr>
              <a:defRPr/>
            </a:pPr>
            <a:r>
              <a:rPr lang="en-US">
                <a:ea typeface="ＭＳ Ｐゴシック" pitchFamily="-107" charset="-128"/>
                <a:cs typeface="ＭＳ Ｐゴシック" pitchFamily="-107" charset="-128"/>
              </a:rPr>
              <a:t>Journals</a:t>
            </a:r>
          </a:p>
        </p:txBody>
      </p:sp>
      <p:sp>
        <p:nvSpPr>
          <p:cNvPr id="50180" name="Rectangle 3"/>
          <p:cNvSpPr>
            <a:spLocks noGrp="1" noChangeArrowheads="1"/>
          </p:cNvSpPr>
          <p:nvPr>
            <p:ph type="body" idx="1"/>
          </p:nvPr>
        </p:nvSpPr>
        <p:spPr/>
        <p:txBody>
          <a:bodyPr/>
          <a:lstStyle/>
          <a:p>
            <a:pPr marL="223838" indent="-223838">
              <a:buFont typeface="Times" pitchFamily="-107" charset="0"/>
              <a:buChar char="•"/>
            </a:pPr>
            <a:r>
              <a:rPr lang="en-US">
                <a:ea typeface="ＭＳ Ｐゴシック" pitchFamily="-107" charset="-128"/>
                <a:cs typeface="ＭＳ Ｐゴシック" pitchFamily="-107" charset="-128"/>
              </a:rPr>
              <a:t> The very best:</a:t>
            </a:r>
          </a:p>
          <a:p>
            <a:pPr marL="687388" lvl="1">
              <a:buFont typeface="Times" pitchFamily="-107" charset="0"/>
              <a:buChar char="•"/>
            </a:pPr>
            <a:r>
              <a:rPr lang="en-US" i="1"/>
              <a:t>Science</a:t>
            </a:r>
            <a:endParaRPr lang="en-US"/>
          </a:p>
          <a:p>
            <a:pPr marL="1139825" lvl="2" indent="-222250">
              <a:buFont typeface="Times" pitchFamily="-107" charset="0"/>
              <a:buChar char="•"/>
            </a:pPr>
            <a:r>
              <a:rPr lang="en-US">
                <a:ea typeface="ＭＳ Ｐゴシック" pitchFamily="-107" charset="-128"/>
              </a:rPr>
              <a:t>www.sciencemag.org</a:t>
            </a:r>
          </a:p>
          <a:p>
            <a:pPr marL="687388" lvl="1">
              <a:buFont typeface="Times" pitchFamily="-107" charset="0"/>
              <a:buChar char="•"/>
            </a:pPr>
            <a:r>
              <a:rPr lang="en-US" i="1"/>
              <a:t>Nature</a:t>
            </a:r>
            <a:endParaRPr lang="en-US"/>
          </a:p>
          <a:p>
            <a:pPr marL="1139825" lvl="2" indent="-222250">
              <a:buFont typeface="Times" pitchFamily="-107" charset="0"/>
              <a:buChar char="•"/>
            </a:pPr>
            <a:r>
              <a:rPr lang="en-US">
                <a:ea typeface="ＭＳ Ｐゴシック" pitchFamily="-107" charset="-128"/>
              </a:rPr>
              <a:t>www.nature.com/nature</a:t>
            </a:r>
          </a:p>
          <a:p>
            <a:pPr marL="687388" lvl="1">
              <a:buFont typeface="Times" pitchFamily="-107" charset="0"/>
              <a:buChar char="•"/>
            </a:pPr>
            <a:r>
              <a:rPr lang="en-US" i="1"/>
              <a:t>PLoS Biology</a:t>
            </a:r>
            <a:endParaRPr lang="en-US"/>
          </a:p>
          <a:p>
            <a:pPr marL="1139825" lvl="2" indent="-222250">
              <a:buFont typeface="Times" pitchFamily="-107" charset="0"/>
              <a:buChar char="•"/>
            </a:pPr>
            <a:r>
              <a:rPr lang="en-US">
                <a:ea typeface="ＭＳ Ｐゴシック" pitchFamily="-107" charset="-128"/>
                <a:hlinkClick r:id="rId3"/>
              </a:rPr>
              <a:t>www.plosbiology.</a:t>
            </a:r>
            <a:r>
              <a:rPr lang="en-US" smtClean="0">
                <a:ea typeface="ＭＳ Ｐゴシック" pitchFamily="-107" charset="-128"/>
                <a:hlinkClick r:id="rId3"/>
              </a:rPr>
              <a:t>org</a:t>
            </a:r>
            <a:endParaRPr lang="en-US">
              <a:ea typeface="ＭＳ Ｐゴシック" pitchFamily="-107" charset="-128"/>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fld id="{1657C279-1454-DF40-A2C7-73D70BE33B82}" type="slidenum">
              <a:rPr lang="en-US" smtClean="0"/>
              <a:pPr/>
              <a:t>15</a:t>
            </a:fld>
            <a:endParaRPr lang="en-US" smtClean="0"/>
          </a:p>
        </p:txBody>
      </p:sp>
      <p:sp>
        <p:nvSpPr>
          <p:cNvPr id="410626" name="Rectangle 2"/>
          <p:cNvSpPr>
            <a:spLocks noGrp="1" noChangeArrowheads="1"/>
          </p:cNvSpPr>
          <p:nvPr>
            <p:ph type="title"/>
          </p:nvPr>
        </p:nvSpPr>
        <p:spPr>
          <a:xfrm>
            <a:off x="609600" y="0"/>
            <a:ext cx="7772400" cy="1143000"/>
          </a:xfrm>
        </p:spPr>
        <p:txBody>
          <a:bodyPr/>
          <a:lstStyle/>
          <a:p>
            <a:pPr>
              <a:defRPr/>
            </a:pPr>
            <a:r>
              <a:rPr lang="en-US">
                <a:ea typeface="ＭＳ Ｐゴシック" pitchFamily="-107" charset="-128"/>
                <a:cs typeface="ＭＳ Ｐゴシック" pitchFamily="-107" charset="-128"/>
              </a:rPr>
              <a:t>Bioinformatics Journals</a:t>
            </a:r>
          </a:p>
        </p:txBody>
      </p:sp>
      <p:sp>
        <p:nvSpPr>
          <p:cNvPr id="52228" name="Rectangle 3"/>
          <p:cNvSpPr>
            <a:spLocks noGrp="1" noChangeArrowheads="1"/>
          </p:cNvSpPr>
          <p:nvPr>
            <p:ph type="body" idx="1"/>
          </p:nvPr>
        </p:nvSpPr>
        <p:spPr>
          <a:xfrm>
            <a:off x="609600" y="1143000"/>
            <a:ext cx="7772400" cy="4953000"/>
          </a:xfrm>
        </p:spPr>
        <p:txBody>
          <a:bodyPr/>
          <a:lstStyle/>
          <a:p>
            <a:pPr marL="223838" indent="-223838">
              <a:buFont typeface="Times" pitchFamily="-107" charset="0"/>
              <a:buChar char="•"/>
            </a:pPr>
            <a:r>
              <a:rPr lang="en-US" i="1">
                <a:ea typeface="ＭＳ Ｐゴシック" pitchFamily="-107" charset="-128"/>
                <a:cs typeface="ＭＳ Ｐゴシック" pitchFamily="-107" charset="-128"/>
              </a:rPr>
              <a:t>Bioinformatics</a:t>
            </a:r>
            <a:endParaRPr lang="en-US">
              <a:ea typeface="ＭＳ Ｐゴシック" pitchFamily="-107" charset="-128"/>
              <a:cs typeface="ＭＳ Ｐゴシック" pitchFamily="-107" charset="-128"/>
            </a:endParaRPr>
          </a:p>
          <a:p>
            <a:pPr marL="687388" lvl="1">
              <a:buFont typeface="Times" pitchFamily="-107" charset="0"/>
              <a:buChar char="•"/>
            </a:pPr>
            <a:r>
              <a:rPr lang="en-US"/>
              <a:t>bioinformatics.oxfordjournals.org</a:t>
            </a:r>
          </a:p>
          <a:p>
            <a:pPr marL="223838" indent="-223838">
              <a:buFont typeface="Times" pitchFamily="-107" charset="0"/>
              <a:buChar char="•"/>
            </a:pPr>
            <a:r>
              <a:rPr lang="en-US" i="1">
                <a:ea typeface="ＭＳ Ｐゴシック" pitchFamily="-107" charset="-128"/>
                <a:cs typeface="ＭＳ Ｐゴシック" pitchFamily="-107" charset="-128"/>
              </a:rPr>
              <a:t>BMC Bioinformatics</a:t>
            </a:r>
            <a:endParaRPr lang="en-US">
              <a:ea typeface="ＭＳ Ｐゴシック" pitchFamily="-107" charset="-128"/>
              <a:cs typeface="ＭＳ Ｐゴシック" pitchFamily="-107" charset="-128"/>
            </a:endParaRPr>
          </a:p>
          <a:p>
            <a:pPr marL="687388" lvl="1">
              <a:buFont typeface="Times" pitchFamily="-107" charset="0"/>
              <a:buChar char="•"/>
            </a:pPr>
            <a:r>
              <a:rPr lang="en-US"/>
              <a:t>www.biomedcentral.com/bioinformatics</a:t>
            </a:r>
          </a:p>
          <a:p>
            <a:pPr marL="223838" indent="-223838">
              <a:buFont typeface="Times" pitchFamily="-107" charset="0"/>
              <a:buChar char="•"/>
            </a:pPr>
            <a:r>
              <a:rPr lang="en-US" i="1">
                <a:ea typeface="ＭＳ Ｐゴシック" pitchFamily="-107" charset="-128"/>
                <a:cs typeface="ＭＳ Ｐゴシック" pitchFamily="-107" charset="-128"/>
              </a:rPr>
              <a:t>PLoS Computational Biology</a:t>
            </a:r>
            <a:endParaRPr lang="en-US">
              <a:ea typeface="ＭＳ Ｐゴシック" pitchFamily="-107" charset="-128"/>
              <a:cs typeface="ＭＳ Ｐゴシック" pitchFamily="-107" charset="-128"/>
            </a:endParaRPr>
          </a:p>
          <a:p>
            <a:pPr marL="687388" lvl="1">
              <a:buFont typeface="Times" pitchFamily="-107" charset="0"/>
              <a:buChar char="•"/>
            </a:pPr>
            <a:r>
              <a:rPr lang="en-US"/>
              <a:t>compbiol.plosjournals.org</a:t>
            </a:r>
          </a:p>
          <a:p>
            <a:pPr marL="223838" indent="-223838">
              <a:buFont typeface="Times" pitchFamily="-107" charset="0"/>
              <a:buChar char="•"/>
            </a:pPr>
            <a:r>
              <a:rPr lang="en-US" i="1">
                <a:ea typeface="ＭＳ Ｐゴシック" pitchFamily="-107" charset="-128"/>
                <a:cs typeface="ＭＳ Ｐゴシック" pitchFamily="-107" charset="-128"/>
              </a:rPr>
              <a:t>Journal of Computational Biology</a:t>
            </a:r>
            <a:endParaRPr lang="en-US">
              <a:ea typeface="ＭＳ Ｐゴシック" pitchFamily="-107" charset="-128"/>
              <a:cs typeface="ＭＳ Ｐゴシック" pitchFamily="-107" charset="-128"/>
            </a:endParaRPr>
          </a:p>
          <a:p>
            <a:pPr marL="687388" lvl="1">
              <a:buFont typeface="Times" pitchFamily="-107" charset="0"/>
              <a:buChar char="•"/>
            </a:pPr>
            <a:r>
              <a:rPr lang="en-US"/>
              <a:t>www.liebertpub.com/cmb</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p>
            <a:fld id="{D44A2FEB-20FB-EF46-8F8A-60BDCC12EE09}" type="slidenum">
              <a:rPr lang="en-US" smtClean="0"/>
              <a:pPr/>
              <a:t>16</a:t>
            </a:fld>
            <a:endParaRPr lang="en-US" smtClean="0"/>
          </a:p>
        </p:txBody>
      </p:sp>
      <p:sp>
        <p:nvSpPr>
          <p:cNvPr id="411650" name="Rectangle 2"/>
          <p:cNvSpPr>
            <a:spLocks noGrp="1" noChangeArrowheads="1"/>
          </p:cNvSpPr>
          <p:nvPr>
            <p:ph type="title"/>
          </p:nvPr>
        </p:nvSpPr>
        <p:spPr>
          <a:xfrm>
            <a:off x="609600" y="0"/>
            <a:ext cx="7772400" cy="1143000"/>
          </a:xfrm>
        </p:spPr>
        <p:txBody>
          <a:bodyPr/>
          <a:lstStyle/>
          <a:p>
            <a:pPr>
              <a:defRPr/>
            </a:pPr>
            <a:r>
              <a:rPr lang="en-US">
                <a:ea typeface="ＭＳ Ｐゴシック" pitchFamily="-107" charset="-128"/>
                <a:cs typeface="ＭＳ Ｐゴシック" pitchFamily="-107" charset="-128"/>
              </a:rPr>
              <a:t>Radically new journals</a:t>
            </a:r>
          </a:p>
        </p:txBody>
      </p:sp>
      <p:sp>
        <p:nvSpPr>
          <p:cNvPr id="54276" name="Rectangle 3"/>
          <p:cNvSpPr>
            <a:spLocks noGrp="1" noChangeArrowheads="1"/>
          </p:cNvSpPr>
          <p:nvPr>
            <p:ph type="body" idx="1"/>
          </p:nvPr>
        </p:nvSpPr>
        <p:spPr>
          <a:xfrm>
            <a:off x="609600" y="1143000"/>
            <a:ext cx="7772400" cy="4953000"/>
          </a:xfrm>
        </p:spPr>
        <p:txBody>
          <a:bodyPr/>
          <a:lstStyle/>
          <a:p>
            <a:pPr marL="223838" indent="-223838">
              <a:lnSpc>
                <a:spcPct val="90000"/>
              </a:lnSpc>
              <a:buFont typeface="Times" pitchFamily="-107" charset="0"/>
              <a:buChar char="•"/>
            </a:pPr>
            <a:r>
              <a:rPr lang="en-US" i="1">
                <a:ea typeface="ＭＳ Ｐゴシック" pitchFamily="-107" charset="-128"/>
                <a:cs typeface="ＭＳ Ｐゴシック" pitchFamily="-107" charset="-128"/>
              </a:rPr>
              <a:t>PLoS ONE</a:t>
            </a:r>
            <a:endParaRPr lang="en-US">
              <a:ea typeface="ＭＳ Ｐゴシック" pitchFamily="-107" charset="-128"/>
              <a:cs typeface="ＭＳ Ｐゴシック" pitchFamily="-107" charset="-128"/>
            </a:endParaRPr>
          </a:p>
          <a:p>
            <a:pPr marL="687388" lvl="1">
              <a:lnSpc>
                <a:spcPct val="90000"/>
              </a:lnSpc>
              <a:buFont typeface="Times" pitchFamily="-107" charset="0"/>
              <a:buChar char="•"/>
            </a:pPr>
            <a:r>
              <a:rPr lang="en-US"/>
              <a:t>www.plosone.org</a:t>
            </a:r>
          </a:p>
          <a:p>
            <a:pPr marL="223838" indent="-223838">
              <a:lnSpc>
                <a:spcPct val="90000"/>
              </a:lnSpc>
              <a:buFont typeface="Times" pitchFamily="-107" charset="0"/>
              <a:buChar char="•"/>
            </a:pPr>
            <a:r>
              <a:rPr lang="en-US" i="1">
                <a:ea typeface="ＭＳ Ｐゴシック" pitchFamily="-107" charset="-128"/>
                <a:cs typeface="ＭＳ Ｐゴシック" pitchFamily="-107" charset="-128"/>
              </a:rPr>
              <a:t>Biology Direct</a:t>
            </a:r>
            <a:endParaRPr lang="en-US">
              <a:ea typeface="ＭＳ Ｐゴシック" pitchFamily="-107" charset="-128"/>
              <a:cs typeface="ＭＳ Ｐゴシック" pitchFamily="-107" charset="-128"/>
            </a:endParaRPr>
          </a:p>
          <a:p>
            <a:pPr marL="687388" lvl="1">
              <a:lnSpc>
                <a:spcPct val="90000"/>
              </a:lnSpc>
              <a:buFont typeface="Times" pitchFamily="-107" charset="0"/>
              <a:buChar char="•"/>
            </a:pPr>
            <a:r>
              <a:rPr lang="en-US">
                <a:hlinkClick r:id="rId3"/>
              </a:rPr>
              <a:t>www.biology-direct.com</a:t>
            </a:r>
            <a:endParaRPr lang="en-US"/>
          </a:p>
          <a:p>
            <a:pPr marL="687388" lvl="1">
              <a:lnSpc>
                <a:spcPct val="90000"/>
              </a:lnSpc>
              <a:buFont typeface="Times" pitchFamily="-107" charset="0"/>
              <a:buChar char="•"/>
            </a:pPr>
            <a:r>
              <a:rPr lang="en-US"/>
              <a:t>Reviewers’ comments are public</a:t>
            </a:r>
          </a:p>
          <a:p>
            <a:pPr marL="687388" lvl="1">
              <a:lnSpc>
                <a:spcPct val="90000"/>
              </a:lnSpc>
              <a:buFont typeface="Times" pitchFamily="-107" charset="0"/>
              <a:buChar char="•"/>
            </a:pPr>
            <a:endParaRPr lang="en-US"/>
          </a:p>
          <a:p>
            <a:pPr marL="687388" lvl="1">
              <a:lnSpc>
                <a:spcPct val="90000"/>
              </a:lnSpc>
              <a:buFontTx/>
              <a:buNone/>
            </a:pPr>
            <a:r>
              <a:rPr lang="en-US"/>
              <a:t>Both journals can be annotated by readers</a:t>
            </a:r>
          </a:p>
          <a:p>
            <a:pPr marL="687388" lvl="1">
              <a:lnSpc>
                <a:spcPct val="90000"/>
              </a:lnSpc>
              <a:buFontTx/>
              <a:buNone/>
            </a:pPr>
            <a:r>
              <a:rPr lang="en-US"/>
              <a:t>Papers can be negative results, confirmations of other results, or brand new</a:t>
            </a:r>
          </a:p>
          <a:p>
            <a:pPr marL="687388" lvl="1">
              <a:lnSpc>
                <a:spcPct val="90000"/>
              </a:lnSpc>
              <a:buFontTx/>
              <a:buNone/>
            </a:pPr>
            <a:endParaRPr 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p>
            <a:fld id="{8C14F2D3-22A8-5141-A913-47DB2F95F3E4}" type="slidenum">
              <a:rPr lang="en-US" smtClean="0"/>
              <a:pPr/>
              <a:t>17</a:t>
            </a:fld>
            <a:endParaRPr lang="en-US" smtClean="0"/>
          </a:p>
        </p:txBody>
      </p:sp>
      <p:sp>
        <p:nvSpPr>
          <p:cNvPr id="477186" name="Rectangle 2"/>
          <p:cNvSpPr>
            <a:spLocks noGrp="1" noChangeArrowheads="1"/>
          </p:cNvSpPr>
          <p:nvPr>
            <p:ph type="title"/>
          </p:nvPr>
        </p:nvSpPr>
        <p:spPr>
          <a:xfrm>
            <a:off x="609600" y="0"/>
            <a:ext cx="7772400" cy="1143000"/>
          </a:xfrm>
        </p:spPr>
        <p:txBody>
          <a:bodyPr/>
          <a:lstStyle/>
          <a:p>
            <a:pPr>
              <a:defRPr/>
            </a:pPr>
            <a:r>
              <a:rPr lang="en-US">
                <a:ea typeface="ＭＳ Ｐゴシック" pitchFamily="-107" charset="-128"/>
                <a:cs typeface="ＭＳ Ｐゴシック" pitchFamily="-107" charset="-128"/>
              </a:rPr>
              <a:t>Genomics Journals</a:t>
            </a:r>
            <a:br>
              <a:rPr lang="en-US">
                <a:ea typeface="ＭＳ Ｐゴシック" pitchFamily="-107" charset="-128"/>
                <a:cs typeface="ＭＳ Ｐゴシック" pitchFamily="-107" charset="-128"/>
              </a:rPr>
            </a:br>
            <a:r>
              <a:rPr lang="en-US" sz="2400">
                <a:ea typeface="ＭＳ Ｐゴシック" pitchFamily="-107" charset="-128"/>
                <a:cs typeface="ＭＳ Ｐゴシック" pitchFamily="-107" charset="-128"/>
              </a:rPr>
              <a:t>(which publish computational biology papers)</a:t>
            </a:r>
          </a:p>
        </p:txBody>
      </p:sp>
      <p:sp>
        <p:nvSpPr>
          <p:cNvPr id="56324" name="Rectangle 3"/>
          <p:cNvSpPr>
            <a:spLocks noGrp="1" noChangeArrowheads="1"/>
          </p:cNvSpPr>
          <p:nvPr>
            <p:ph type="body" idx="1"/>
          </p:nvPr>
        </p:nvSpPr>
        <p:spPr>
          <a:xfrm>
            <a:off x="609600" y="1143000"/>
            <a:ext cx="7772400" cy="4953000"/>
          </a:xfrm>
        </p:spPr>
        <p:txBody>
          <a:bodyPr/>
          <a:lstStyle/>
          <a:p>
            <a:pPr marL="223838" indent="-223838">
              <a:buFont typeface="Times" pitchFamily="-107" charset="0"/>
              <a:buChar char="•"/>
            </a:pPr>
            <a:r>
              <a:rPr lang="en-US" i="1">
                <a:ea typeface="ＭＳ Ｐゴシック" pitchFamily="-107" charset="-128"/>
                <a:cs typeface="ＭＳ Ｐゴシック" pitchFamily="-107" charset="-128"/>
              </a:rPr>
              <a:t>Genome Biology</a:t>
            </a:r>
            <a:endParaRPr lang="en-US">
              <a:ea typeface="ＭＳ Ｐゴシック" pitchFamily="-107" charset="-128"/>
              <a:cs typeface="ＭＳ Ｐゴシック" pitchFamily="-107" charset="-128"/>
            </a:endParaRPr>
          </a:p>
          <a:p>
            <a:pPr marL="687388" lvl="1">
              <a:buFont typeface="Times" pitchFamily="-107" charset="0"/>
              <a:buChar char="•"/>
            </a:pPr>
            <a:r>
              <a:rPr lang="en-US"/>
              <a:t>genomebiology.com</a:t>
            </a:r>
          </a:p>
          <a:p>
            <a:pPr marL="223838" indent="-223838">
              <a:buFont typeface="Times" pitchFamily="-107" charset="0"/>
              <a:buChar char="•"/>
            </a:pPr>
            <a:r>
              <a:rPr lang="en-US" i="1">
                <a:ea typeface="ＭＳ Ｐゴシック" pitchFamily="-107" charset="-128"/>
                <a:cs typeface="ＭＳ Ｐゴシック" pitchFamily="-107" charset="-128"/>
              </a:rPr>
              <a:t>Genome Research</a:t>
            </a:r>
            <a:endParaRPr lang="en-US">
              <a:ea typeface="ＭＳ Ｐゴシック" pitchFamily="-107" charset="-128"/>
              <a:cs typeface="ＭＳ Ｐゴシック" pitchFamily="-107" charset="-128"/>
            </a:endParaRPr>
          </a:p>
          <a:p>
            <a:pPr marL="687388" lvl="1">
              <a:buFont typeface="Times" pitchFamily="-107" charset="0"/>
              <a:buChar char="•"/>
            </a:pPr>
            <a:r>
              <a:rPr lang="en-US"/>
              <a:t>www.genome.org</a:t>
            </a:r>
          </a:p>
          <a:p>
            <a:pPr marL="223838" indent="-223838">
              <a:buFont typeface="Times" pitchFamily="-107" charset="0"/>
              <a:buChar char="•"/>
            </a:pPr>
            <a:r>
              <a:rPr lang="en-US" i="1">
                <a:ea typeface="ＭＳ Ｐゴシック" pitchFamily="-107" charset="-128"/>
                <a:cs typeface="ＭＳ Ｐゴシック" pitchFamily="-107" charset="-128"/>
              </a:rPr>
              <a:t>Nucleic Acids Research</a:t>
            </a:r>
            <a:endParaRPr lang="en-US">
              <a:ea typeface="ＭＳ Ｐゴシック" pitchFamily="-107" charset="-128"/>
              <a:cs typeface="ＭＳ Ｐゴシック" pitchFamily="-107" charset="-128"/>
            </a:endParaRPr>
          </a:p>
          <a:p>
            <a:pPr marL="687388" lvl="1">
              <a:buFont typeface="Times" pitchFamily="-107" charset="0"/>
              <a:buChar char="•"/>
            </a:pPr>
            <a:r>
              <a:rPr lang="en-US"/>
              <a:t>nar.oxfordjournals.org</a:t>
            </a:r>
          </a:p>
          <a:p>
            <a:pPr marL="223838" indent="-223838">
              <a:buFont typeface="Times" pitchFamily="-107" charset="0"/>
              <a:buChar char="•"/>
            </a:pPr>
            <a:r>
              <a:rPr lang="en-US" i="1">
                <a:ea typeface="ＭＳ Ｐゴシック" pitchFamily="-107" charset="-128"/>
                <a:cs typeface="ＭＳ Ｐゴシック" pitchFamily="-107" charset="-128"/>
              </a:rPr>
              <a:t>BMC Genomics</a:t>
            </a:r>
            <a:endParaRPr lang="en-US">
              <a:ea typeface="ＭＳ Ｐゴシック" pitchFamily="-107" charset="-128"/>
              <a:cs typeface="ＭＳ Ｐゴシック" pitchFamily="-107" charset="-128"/>
            </a:endParaRPr>
          </a:p>
          <a:p>
            <a:pPr marL="687388" lvl="1">
              <a:buFont typeface="Times" pitchFamily="-107" charset="0"/>
              <a:buChar char="•"/>
            </a:pPr>
            <a:r>
              <a:rPr lang="en-US"/>
              <a:t>www.biomedcentral.com/bmcgenomics</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smtClean="0">
                <a:ea typeface="ＭＳ Ｐゴシック" pitchFamily="-107" charset="-128"/>
                <a:cs typeface="ＭＳ Ｐゴシック" pitchFamily="-107" charset="-128"/>
              </a:rPr>
              <a:t>Before assembly…</a:t>
            </a:r>
          </a:p>
        </p:txBody>
      </p:sp>
      <p:sp>
        <p:nvSpPr>
          <p:cNvPr id="58371" name="Content Placeholder 7"/>
          <p:cNvSpPr>
            <a:spLocks noGrp="1"/>
          </p:cNvSpPr>
          <p:nvPr>
            <p:ph idx="1"/>
          </p:nvPr>
        </p:nvSpPr>
        <p:spPr/>
        <p:txBody>
          <a:bodyPr/>
          <a:lstStyle/>
          <a:p>
            <a:r>
              <a:rPr lang="en-US" b="0" smtClean="0">
                <a:ea typeface="ＭＳ Ｐゴシック" pitchFamily="-107" charset="-128"/>
                <a:cs typeface="ＭＳ Ｐゴシック" pitchFamily="-107" charset="-128"/>
              </a:rPr>
              <a:t>… we need to cover a basic sequence alignment algorithm</a:t>
            </a:r>
          </a:p>
        </p:txBody>
      </p:sp>
      <p:sp>
        <p:nvSpPr>
          <p:cNvPr id="58372" name="Slide Number Placeholder 3"/>
          <p:cNvSpPr>
            <a:spLocks noGrp="1"/>
          </p:cNvSpPr>
          <p:nvPr>
            <p:ph type="sldNum" sz="quarter" idx="11"/>
          </p:nvPr>
        </p:nvSpPr>
        <p:spPr>
          <a:noFill/>
        </p:spPr>
        <p:txBody>
          <a:bodyPr/>
          <a:lstStyle/>
          <a:p>
            <a:fld id="{D7C9FB12-A866-0C43-9C22-B2624A0D131F}" type="slidenum">
              <a:rPr lang="en-US" smtClean="0"/>
              <a:pPr/>
              <a:t>18</a:t>
            </a:fld>
            <a:endParaRPr lang="en-US" smtClean="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40A3A29C-F6E2-1B44-9724-707BCCD6F8AF}" type="slidenum">
              <a:rPr lang="en-US" smtClean="0">
                <a:latin typeface="Times" pitchFamily="-107" charset="0"/>
                <a:ea typeface="Osaka" pitchFamily="-107" charset="-128"/>
                <a:cs typeface="Osaka" pitchFamily="-107" charset="-128"/>
              </a:rPr>
              <a:pPr/>
              <a:t>19</a:t>
            </a:fld>
            <a:endParaRPr lang="en-US" smtClean="0">
              <a:latin typeface="Times" pitchFamily="-107" charset="0"/>
              <a:ea typeface="Osaka" pitchFamily="-107" charset="-128"/>
              <a:cs typeface="Osaka" pitchFamily="-107" charset="-128"/>
            </a:endParaRPr>
          </a:p>
        </p:txBody>
      </p:sp>
      <p:sp>
        <p:nvSpPr>
          <p:cNvPr id="912386" name="Rectangle 2"/>
          <p:cNvSpPr>
            <a:spLocks noGrp="1" noChangeArrowheads="1"/>
          </p:cNvSpPr>
          <p:nvPr>
            <p:ph type="title"/>
          </p:nvPr>
        </p:nvSpPr>
        <p:spPr>
          <a:xfrm>
            <a:off x="76200" y="381000"/>
            <a:ext cx="8991600" cy="3352800"/>
          </a:xfrm>
          <a:solidFill>
            <a:srgbClr val="FFFF99"/>
          </a:solidFill>
        </p:spPr>
        <p:txBody>
          <a:bodyPr/>
          <a:lstStyle/>
          <a:p>
            <a:r>
              <a:rPr lang="en-US" sz="4200" i="1">
                <a:solidFill>
                  <a:srgbClr val="0000CC"/>
                </a:solidFill>
                <a:effectLst>
                  <a:outerShdw blurRad="38100" dist="38100" dir="2700000" algn="tl">
                    <a:srgbClr val="000000"/>
                  </a:outerShdw>
                </a:effectLst>
              </a:rPr>
              <a:t>PAIRWISE ALIGNMENT </a:t>
            </a:r>
            <a:br>
              <a:rPr lang="en-US" sz="4200" i="1">
                <a:solidFill>
                  <a:srgbClr val="0000CC"/>
                </a:solidFill>
                <a:effectLst>
                  <a:outerShdw blurRad="38100" dist="38100" dir="2700000" algn="tl">
                    <a:srgbClr val="000000"/>
                  </a:outerShdw>
                </a:effectLst>
              </a:rPr>
            </a:br>
            <a:r>
              <a:rPr lang="en-US" sz="3000" i="1">
                <a:solidFill>
                  <a:srgbClr val="0000CC"/>
                </a:solidFill>
                <a:effectLst>
                  <a:outerShdw blurRad="38100" dist="38100" dir="2700000" algn="tl">
                    <a:srgbClr val="000000"/>
                  </a:outerShdw>
                </a:effectLst>
              </a:rPr>
              <a:t/>
            </a:r>
            <a:br>
              <a:rPr lang="en-US" sz="3000" i="1">
                <a:solidFill>
                  <a:srgbClr val="0000CC"/>
                </a:solidFill>
                <a:effectLst>
                  <a:outerShdw blurRad="38100" dist="38100" dir="2700000" algn="tl">
                    <a:srgbClr val="000000"/>
                  </a:outerShdw>
                </a:effectLst>
              </a:rPr>
            </a:br>
            <a:r>
              <a:rPr lang="en-US" sz="3600" i="1">
                <a:solidFill>
                  <a:srgbClr val="0000CC"/>
                </a:solidFill>
                <a:effectLst>
                  <a:outerShdw blurRad="38100" dist="38100" dir="2700000" algn="tl">
                    <a:srgbClr val="000000"/>
                  </a:outerShdw>
                </a:effectLst>
              </a:rPr>
              <a:t>(ALIGNMENT OF TWO NUCLEOTIDE</a:t>
            </a:r>
            <a:br>
              <a:rPr lang="en-US" sz="3600" i="1">
                <a:solidFill>
                  <a:srgbClr val="0000CC"/>
                </a:solidFill>
                <a:effectLst>
                  <a:outerShdw blurRad="38100" dist="38100" dir="2700000" algn="tl">
                    <a:srgbClr val="000000"/>
                  </a:outerShdw>
                </a:effectLst>
              </a:rPr>
            </a:br>
            <a:r>
              <a:rPr lang="en-US" sz="3600" i="1">
                <a:solidFill>
                  <a:srgbClr val="0000CC"/>
                </a:solidFill>
                <a:effectLst>
                  <a:outerShdw blurRad="38100" dist="38100" dir="2700000" algn="tl">
                    <a:srgbClr val="000000"/>
                  </a:outerShdw>
                </a:effectLst>
              </a:rPr>
              <a:t>OR TWO AMINO-ACID SEQUENCES)</a:t>
            </a:r>
          </a:p>
        </p:txBody>
      </p:sp>
      <p:sp>
        <p:nvSpPr>
          <p:cNvPr id="4" name="TextBox 3"/>
          <p:cNvSpPr txBox="1"/>
          <p:nvPr/>
        </p:nvSpPr>
        <p:spPr>
          <a:xfrm>
            <a:off x="609600" y="3810000"/>
            <a:ext cx="7708886" cy="954107"/>
          </a:xfrm>
          <a:prstGeom prst="rect">
            <a:avLst/>
          </a:prstGeom>
          <a:noFill/>
        </p:spPr>
        <p:txBody>
          <a:bodyPr wrap="none" rtlCol="0">
            <a:spAutoFit/>
          </a:bodyPr>
          <a:lstStyle/>
          <a:p>
            <a:pPr algn="ctr"/>
            <a:r>
              <a:rPr lang="en-US"/>
              <a:t>This and the following slides are borrowed from</a:t>
            </a:r>
          </a:p>
          <a:p>
            <a:pPr algn="ctr"/>
            <a:r>
              <a:rPr lang="en-US"/>
              <a:t>Prof. Dan Graur, Univ. of Houston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5B2865DA-9DA0-354E-9344-C87E7BE2CF7B}" type="slidenum">
              <a:rPr lang="en-US" smtClean="0"/>
              <a:pPr/>
              <a:t>2</a:t>
            </a:fld>
            <a:endParaRPr lang="en-US" smtClean="0"/>
          </a:p>
        </p:txBody>
      </p:sp>
      <p:sp>
        <p:nvSpPr>
          <p:cNvPr id="479234" name="Rectangle 2"/>
          <p:cNvSpPr>
            <a:spLocks noGrp="1" noChangeArrowheads="1"/>
          </p:cNvSpPr>
          <p:nvPr>
            <p:ph type="title"/>
          </p:nvPr>
        </p:nvSpPr>
        <p:spPr>
          <a:xfrm>
            <a:off x="609600" y="122238"/>
            <a:ext cx="7772400" cy="809625"/>
          </a:xfrm>
        </p:spPr>
        <p:txBody>
          <a:bodyPr/>
          <a:lstStyle/>
          <a:p>
            <a:pPr>
              <a:defRPr/>
            </a:pPr>
            <a:r>
              <a:rPr lang="en-US">
                <a:ea typeface="ＭＳ Ｐゴシック" pitchFamily="-107" charset="-128"/>
                <a:cs typeface="ＭＳ Ｐゴシック" pitchFamily="-107" charset="-128"/>
              </a:rPr>
              <a:t>Some genomics history</a:t>
            </a:r>
          </a:p>
        </p:txBody>
      </p:sp>
      <p:sp>
        <p:nvSpPr>
          <p:cNvPr id="29700" name="Rectangle 3"/>
          <p:cNvSpPr>
            <a:spLocks noGrp="1" noChangeArrowheads="1"/>
          </p:cNvSpPr>
          <p:nvPr>
            <p:ph type="body" idx="1"/>
          </p:nvPr>
        </p:nvSpPr>
        <p:spPr>
          <a:xfrm>
            <a:off x="609600" y="939800"/>
            <a:ext cx="8204200" cy="5292725"/>
          </a:xfrm>
        </p:spPr>
        <p:txBody>
          <a:bodyPr/>
          <a:lstStyle/>
          <a:p>
            <a:pPr marL="228600" indent="-228600">
              <a:lnSpc>
                <a:spcPct val="90000"/>
              </a:lnSpc>
              <a:buFont typeface="Times" pitchFamily="-107" charset="0"/>
              <a:buChar char="•"/>
            </a:pPr>
            <a:r>
              <a:rPr lang="en-US" sz="1600" b="0">
                <a:ea typeface="ＭＳ Ｐゴシック" pitchFamily="-107" charset="-128"/>
                <a:cs typeface="ＭＳ Ｐゴシック" pitchFamily="-107" charset="-128"/>
              </a:rPr>
              <a:t>1995: first bacterial genome, </a:t>
            </a:r>
            <a:r>
              <a:rPr lang="en-US" sz="1600" b="0" i="1">
                <a:ea typeface="ＭＳ Ｐゴシック" pitchFamily="-107" charset="-128"/>
                <a:cs typeface="ＭＳ Ｐゴシック" pitchFamily="-107" charset="-128"/>
              </a:rPr>
              <a:t>Haemophilus influenza</a:t>
            </a:r>
            <a:r>
              <a:rPr lang="en-US" sz="1600" b="0">
                <a:ea typeface="ＭＳ Ｐゴシック" pitchFamily="-107" charset="-128"/>
                <a:cs typeface="ＭＳ Ｐゴシック" pitchFamily="-107" charset="-128"/>
              </a:rPr>
              <a:t>, 1.8 Mbp, sequenced at TIGR</a:t>
            </a:r>
          </a:p>
          <a:p>
            <a:pPr marL="574675" lvl="1">
              <a:lnSpc>
                <a:spcPct val="90000"/>
              </a:lnSpc>
              <a:buFont typeface="Times" pitchFamily="-107" charset="0"/>
              <a:buChar char="•"/>
            </a:pPr>
            <a:r>
              <a:rPr lang="en-US" sz="1400"/>
              <a:t>first use of whole-genome shotgun for a bacterium</a:t>
            </a:r>
          </a:p>
          <a:p>
            <a:pPr marL="574675" lvl="1">
              <a:lnSpc>
                <a:spcPct val="90000"/>
              </a:lnSpc>
              <a:buFont typeface="Times" pitchFamily="-107" charset="0"/>
              <a:buChar char="•"/>
            </a:pPr>
            <a:r>
              <a:rPr lang="en-US" sz="1400"/>
              <a:t>Fleischmann et al. 1995 became most-cited paper of the year (&gt;3000 citations)</a:t>
            </a:r>
          </a:p>
          <a:p>
            <a:pPr marL="228600" indent="-228600">
              <a:lnSpc>
                <a:spcPct val="90000"/>
              </a:lnSpc>
              <a:buFont typeface="Times" pitchFamily="-107" charset="0"/>
              <a:buChar char="•"/>
            </a:pPr>
            <a:r>
              <a:rPr lang="en-US" sz="1600" b="0">
                <a:ea typeface="ＭＳ Ｐゴシック" pitchFamily="-107" charset="-128"/>
                <a:cs typeface="ＭＳ Ｐゴシック" pitchFamily="-107" charset="-128"/>
              </a:rPr>
              <a:t>1995-6: 2nd and 3rd bacteria published by TIGR: </a:t>
            </a:r>
            <a:r>
              <a:rPr lang="en-US" sz="1600" b="0" i="1">
                <a:ea typeface="ＭＳ Ｐゴシック" pitchFamily="-107" charset="-128"/>
                <a:cs typeface="ＭＳ Ｐゴシック" pitchFamily="-107" charset="-128"/>
              </a:rPr>
              <a:t>Mycoplasma genitalium, Methanococcus jannaschii</a:t>
            </a:r>
            <a:endParaRPr lang="en-US" sz="1600" b="0">
              <a:ea typeface="ＭＳ Ｐゴシック" pitchFamily="-107" charset="-128"/>
              <a:cs typeface="ＭＳ Ｐゴシック" pitchFamily="-107" charset="-128"/>
            </a:endParaRPr>
          </a:p>
          <a:p>
            <a:pPr marL="228600" indent="-228600">
              <a:lnSpc>
                <a:spcPct val="90000"/>
              </a:lnSpc>
              <a:buFont typeface="Times" pitchFamily="-107" charset="0"/>
              <a:buChar char="•"/>
            </a:pPr>
            <a:r>
              <a:rPr lang="en-US" sz="1600" b="0">
                <a:ea typeface="ＭＳ Ｐゴシック" pitchFamily="-107" charset="-128"/>
                <a:cs typeface="ＭＳ Ｐゴシック" pitchFamily="-107" charset="-128"/>
              </a:rPr>
              <a:t>1996: first eukaryote, </a:t>
            </a:r>
            <a:r>
              <a:rPr lang="en-US" sz="1600" b="0" i="1">
                <a:ea typeface="ＭＳ Ｐゴシック" pitchFamily="-107" charset="-128"/>
                <a:cs typeface="ＭＳ Ｐゴシック" pitchFamily="-107" charset="-128"/>
              </a:rPr>
              <a:t>S. cerevisiae</a:t>
            </a:r>
            <a:r>
              <a:rPr lang="en-US" sz="1600" b="0">
                <a:ea typeface="ＭＳ Ｐゴシック" pitchFamily="-107" charset="-128"/>
                <a:cs typeface="ＭＳ Ｐゴシック" pitchFamily="-107" charset="-128"/>
              </a:rPr>
              <a:t> (yeast), 13 Mbp, sequenced by a consortium of (mostly European) labs</a:t>
            </a:r>
          </a:p>
          <a:p>
            <a:pPr marL="228600" indent="-228600">
              <a:lnSpc>
                <a:spcPct val="90000"/>
              </a:lnSpc>
              <a:buFont typeface="Times" pitchFamily="-107" charset="0"/>
              <a:buChar char="•"/>
            </a:pPr>
            <a:r>
              <a:rPr lang="en-US" sz="1600" b="0">
                <a:ea typeface="ＭＳ Ｐゴシック" pitchFamily="-107" charset="-128"/>
                <a:cs typeface="ＭＳ Ｐゴシック" pitchFamily="-107" charset="-128"/>
              </a:rPr>
              <a:t>1997: </a:t>
            </a:r>
            <a:r>
              <a:rPr lang="en-US" sz="1600" b="0" i="1">
                <a:ea typeface="ＭＳ Ｐゴシック" pitchFamily="-107" charset="-128"/>
                <a:cs typeface="ＭＳ Ｐゴシック" pitchFamily="-107" charset="-128"/>
              </a:rPr>
              <a:t>E. coli </a:t>
            </a:r>
            <a:r>
              <a:rPr lang="en-US" sz="1600" b="0">
                <a:ea typeface="ＭＳ Ｐゴシック" pitchFamily="-107" charset="-128"/>
                <a:cs typeface="ＭＳ Ｐゴシック" pitchFamily="-107" charset="-128"/>
              </a:rPr>
              <a:t>finished (7th bacterial genome)</a:t>
            </a:r>
          </a:p>
          <a:p>
            <a:pPr marL="228600" indent="-228600">
              <a:lnSpc>
                <a:spcPct val="90000"/>
              </a:lnSpc>
              <a:buFont typeface="Times" pitchFamily="-107" charset="0"/>
              <a:buChar char="•"/>
            </a:pPr>
            <a:r>
              <a:rPr lang="en-US" sz="1600" b="0">
                <a:ea typeface="ＭＳ Ｐゴシック" pitchFamily="-107" charset="-128"/>
                <a:cs typeface="ＭＳ Ｐゴシック" pitchFamily="-107" charset="-128"/>
              </a:rPr>
              <a:t>1998-2001: </a:t>
            </a:r>
            <a:r>
              <a:rPr lang="en-US" sz="1600" b="0" i="1">
                <a:ea typeface="ＭＳ Ｐゴシック" pitchFamily="-107" charset="-128"/>
                <a:cs typeface="ＭＳ Ｐゴシック" pitchFamily="-107" charset="-128"/>
              </a:rPr>
              <a:t>T. pallidum</a:t>
            </a:r>
            <a:r>
              <a:rPr lang="en-US" sz="1600" b="0">
                <a:ea typeface="ＭＳ Ｐゴシック" pitchFamily="-107" charset="-128"/>
                <a:cs typeface="ＭＳ Ｐゴシック" pitchFamily="-107" charset="-128"/>
              </a:rPr>
              <a:t> (syphilis)</a:t>
            </a:r>
            <a:r>
              <a:rPr lang="en-US" sz="1600" b="0" i="1">
                <a:ea typeface="ＭＳ Ｐゴシック" pitchFamily="-107" charset="-128"/>
                <a:cs typeface="ＭＳ Ｐゴシック" pitchFamily="-107" charset="-128"/>
              </a:rPr>
              <a:t>, B. burgdorferi</a:t>
            </a:r>
            <a:r>
              <a:rPr lang="en-US" sz="1600" b="0">
                <a:ea typeface="ＭＳ Ｐゴシック" pitchFamily="-107" charset="-128"/>
                <a:cs typeface="ＭＳ Ｐゴシック" pitchFamily="-107" charset="-128"/>
              </a:rPr>
              <a:t> (Lyme </a:t>
            </a:r>
            <a:r>
              <a:rPr lang="en-US" sz="1600" b="0" smtClean="0">
                <a:ea typeface="ＭＳ Ｐゴシック" pitchFamily="-107" charset="-128"/>
                <a:cs typeface="ＭＳ Ｐゴシック" pitchFamily="-107" charset="-128"/>
              </a:rPr>
              <a:t>disease)</a:t>
            </a:r>
            <a:r>
              <a:rPr lang="en-US" sz="1600" b="0" i="1" smtClean="0">
                <a:ea typeface="ＭＳ Ｐゴシック" pitchFamily="-107" charset="-128"/>
                <a:cs typeface="ＭＳ Ｐゴシック" pitchFamily="-107" charset="-128"/>
              </a:rPr>
              <a:t>, </a:t>
            </a:r>
            <a:r>
              <a:rPr lang="en-US" sz="1600" b="0" i="1">
                <a:ea typeface="ＭＳ Ｐゴシック" pitchFamily="-107" charset="-128"/>
                <a:cs typeface="ＭＳ Ｐゴシック" pitchFamily="-107" charset="-128"/>
              </a:rPr>
              <a:t>M. tuberculosis, Vibrio cholerae, Neisseria meningitidis, Streptococcus pneumoniae, Chlamydia pneumoniae </a:t>
            </a:r>
            <a:r>
              <a:rPr lang="en-US" sz="1600" b="0" i="1">
                <a:solidFill>
                  <a:srgbClr val="FFFF00"/>
                </a:solidFill>
                <a:ea typeface="ＭＳ Ｐゴシック" pitchFamily="-107" charset="-128"/>
                <a:cs typeface="ＭＳ Ｐゴシック" pitchFamily="-107" charset="-128"/>
              </a:rPr>
              <a:t>[all at TIGR]</a:t>
            </a:r>
            <a:endParaRPr lang="en-US" sz="1600" b="0">
              <a:solidFill>
                <a:srgbClr val="FFFF00"/>
              </a:solidFill>
              <a:ea typeface="ＭＳ Ｐゴシック" pitchFamily="-107" charset="-128"/>
              <a:cs typeface="ＭＳ Ｐゴシック" pitchFamily="-107" charset="-128"/>
            </a:endParaRPr>
          </a:p>
          <a:p>
            <a:pPr marL="228600" indent="-228600">
              <a:lnSpc>
                <a:spcPct val="90000"/>
              </a:lnSpc>
              <a:buFont typeface="Times" pitchFamily="-107" charset="0"/>
              <a:buChar char="•"/>
            </a:pPr>
            <a:r>
              <a:rPr lang="en-US" sz="1600" b="0">
                <a:ea typeface="ＭＳ Ｐゴシック" pitchFamily="-107" charset="-128"/>
                <a:cs typeface="ＭＳ Ｐゴシック" pitchFamily="-107" charset="-128"/>
              </a:rPr>
              <a:t>2000: fruit fly, </a:t>
            </a:r>
            <a:r>
              <a:rPr lang="en-US" sz="1600" b="0" i="1">
                <a:ea typeface="ＭＳ Ｐゴシック" pitchFamily="-107" charset="-128"/>
                <a:cs typeface="ＭＳ Ｐゴシック" pitchFamily="-107" charset="-128"/>
              </a:rPr>
              <a:t>Drosophila melanogaster</a:t>
            </a:r>
            <a:endParaRPr lang="en-US" sz="1600" b="0">
              <a:ea typeface="ＭＳ Ｐゴシック" pitchFamily="-107" charset="-128"/>
              <a:cs typeface="ＭＳ Ｐゴシック" pitchFamily="-107" charset="-128"/>
            </a:endParaRPr>
          </a:p>
          <a:p>
            <a:pPr marL="228600" indent="-228600">
              <a:lnSpc>
                <a:spcPct val="90000"/>
              </a:lnSpc>
              <a:buFont typeface="Times" pitchFamily="-107" charset="0"/>
              <a:buChar char="•"/>
            </a:pPr>
            <a:r>
              <a:rPr lang="en-US" sz="1600" b="0">
                <a:ea typeface="ＭＳ Ｐゴシック" pitchFamily="-107" charset="-128"/>
                <a:cs typeface="ＭＳ Ｐゴシック" pitchFamily="-107" charset="-128"/>
              </a:rPr>
              <a:t>2000: first plant genome, </a:t>
            </a:r>
            <a:r>
              <a:rPr lang="en-US" sz="1600" b="0" i="1">
                <a:ea typeface="ＭＳ Ｐゴシック" pitchFamily="-107" charset="-128"/>
                <a:cs typeface="ＭＳ Ｐゴシック" pitchFamily="-107" charset="-128"/>
              </a:rPr>
              <a:t>Arabidopsis thaliana</a:t>
            </a:r>
            <a:endParaRPr lang="en-US" sz="1600" b="0">
              <a:ea typeface="ＭＳ Ｐゴシック" pitchFamily="-107" charset="-128"/>
              <a:cs typeface="ＭＳ Ｐゴシック" pitchFamily="-107" charset="-128"/>
            </a:endParaRPr>
          </a:p>
          <a:p>
            <a:pPr marL="228600" indent="-228600">
              <a:lnSpc>
                <a:spcPct val="90000"/>
              </a:lnSpc>
              <a:buFont typeface="Times" pitchFamily="-107" charset="0"/>
              <a:buChar char="•"/>
            </a:pPr>
            <a:r>
              <a:rPr lang="en-US" sz="1600" b="0">
                <a:ea typeface="ＭＳ Ｐゴシック" pitchFamily="-107" charset="-128"/>
                <a:cs typeface="ＭＳ Ｐゴシック" pitchFamily="-107" charset="-128"/>
              </a:rPr>
              <a:t>2001: human genome, first draft</a:t>
            </a:r>
          </a:p>
          <a:p>
            <a:pPr marL="228600" indent="-228600">
              <a:lnSpc>
                <a:spcPct val="90000"/>
              </a:lnSpc>
              <a:buFont typeface="Times" pitchFamily="-107" charset="0"/>
              <a:buChar char="•"/>
            </a:pPr>
            <a:r>
              <a:rPr lang="en-US" sz="1600" b="0">
                <a:ea typeface="ＭＳ Ｐゴシック" pitchFamily="-107" charset="-128"/>
                <a:cs typeface="ＭＳ Ｐゴシック" pitchFamily="-107" charset="-128"/>
              </a:rPr>
              <a:t>2002: malaria genome, </a:t>
            </a:r>
            <a:r>
              <a:rPr lang="en-US" sz="1600" b="0" i="1">
                <a:ea typeface="ＭＳ Ｐゴシック" pitchFamily="-107" charset="-128"/>
                <a:cs typeface="ＭＳ Ｐゴシック" pitchFamily="-107" charset="-128"/>
              </a:rPr>
              <a:t>Plasmodium falciparum</a:t>
            </a:r>
            <a:endParaRPr lang="en-US" sz="1600" b="0">
              <a:ea typeface="ＭＳ Ｐゴシック" pitchFamily="-107" charset="-128"/>
              <a:cs typeface="ＭＳ Ｐゴシック" pitchFamily="-107" charset="-128"/>
            </a:endParaRPr>
          </a:p>
          <a:p>
            <a:pPr marL="228600" indent="-228600">
              <a:lnSpc>
                <a:spcPct val="90000"/>
              </a:lnSpc>
              <a:buFont typeface="Times" pitchFamily="-107" charset="0"/>
              <a:buChar char="•"/>
            </a:pPr>
            <a:r>
              <a:rPr lang="en-US" sz="1600" b="0">
                <a:ea typeface="ＭＳ Ｐゴシック" pitchFamily="-107" charset="-128"/>
                <a:cs typeface="ＭＳ Ｐゴシック" pitchFamily="-107" charset="-128"/>
              </a:rPr>
              <a:t>2002: anthrax genome, </a:t>
            </a:r>
            <a:r>
              <a:rPr lang="en-US" sz="1600" b="0" i="1">
                <a:ea typeface="ＭＳ Ｐゴシック" pitchFamily="-107" charset="-128"/>
                <a:cs typeface="ＭＳ Ｐゴシック" pitchFamily="-107" charset="-128"/>
              </a:rPr>
              <a:t>Bacillus anthracis</a:t>
            </a:r>
          </a:p>
          <a:p>
            <a:pPr marL="228600" indent="-228600">
              <a:lnSpc>
                <a:spcPct val="90000"/>
              </a:lnSpc>
              <a:buFont typeface="Times" pitchFamily="-107" charset="0"/>
              <a:buChar char="•"/>
            </a:pPr>
            <a:r>
              <a:rPr lang="en-US" sz="1600" b="0" i="1">
                <a:ea typeface="ＭＳ Ｐゴシック" pitchFamily="-107" charset="-128"/>
                <a:cs typeface="ＭＳ Ｐゴシック" pitchFamily="-107" charset="-128"/>
              </a:rPr>
              <a:t>TODAY (Sept 1, </a:t>
            </a:r>
            <a:r>
              <a:rPr lang="en-US" sz="1600" b="0" i="1" smtClean="0">
                <a:ea typeface="ＭＳ Ｐゴシック" pitchFamily="-107" charset="-128"/>
                <a:cs typeface="ＭＳ Ｐゴシック" pitchFamily="-107" charset="-128"/>
              </a:rPr>
              <a:t>2010)</a:t>
            </a:r>
            <a:r>
              <a:rPr lang="en-US" sz="1600" b="0" i="1">
                <a:ea typeface="ＭＳ Ｐゴシック" pitchFamily="-107" charset="-128"/>
                <a:cs typeface="ＭＳ Ｐゴシック" pitchFamily="-107" charset="-128"/>
              </a:rPr>
              <a:t>: </a:t>
            </a:r>
            <a:endParaRPr lang="en-US" sz="1600" b="0" i="1" smtClean="0">
              <a:ea typeface="ＭＳ Ｐゴシック" pitchFamily="-107" charset="-128"/>
              <a:cs typeface="ＭＳ Ｐゴシック" pitchFamily="-107" charset="-128"/>
            </a:endParaRPr>
          </a:p>
          <a:p>
            <a:pPr marL="574675" lvl="1">
              <a:lnSpc>
                <a:spcPct val="90000"/>
              </a:lnSpc>
              <a:buFont typeface="Times" pitchFamily="-107" charset="0"/>
              <a:buChar char="•"/>
            </a:pPr>
            <a:r>
              <a:rPr lang="en-US" sz="1400" b="1" i="1" smtClean="0"/>
              <a:t>1214 </a:t>
            </a:r>
            <a:r>
              <a:rPr lang="en-US" sz="1400" b="1" i="1"/>
              <a:t>complete microbial genomes! (two years ago: 700)</a:t>
            </a:r>
            <a:endParaRPr lang="en-US" sz="1400" b="1" i="1" smtClean="0"/>
          </a:p>
          <a:p>
            <a:pPr marL="574675" lvl="1">
              <a:lnSpc>
                <a:spcPct val="90000"/>
              </a:lnSpc>
              <a:buFont typeface="Times" pitchFamily="-107" charset="0"/>
              <a:buChar char="•"/>
            </a:pPr>
            <a:r>
              <a:rPr lang="en-US" sz="1400" b="1" i="1" smtClean="0"/>
              <a:t>3424 </a:t>
            </a:r>
            <a:r>
              <a:rPr lang="en-US" sz="1400" b="1" i="1"/>
              <a:t>microbial genomes in progress! (two years ago: 1199)</a:t>
            </a:r>
          </a:p>
          <a:p>
            <a:pPr marL="574675" lvl="1">
              <a:lnSpc>
                <a:spcPct val="90000"/>
              </a:lnSpc>
              <a:buFont typeface="Times" pitchFamily="-107" charset="0"/>
              <a:buChar char="•"/>
            </a:pPr>
            <a:r>
              <a:rPr lang="en-US" sz="1400" b="1" i="1" smtClean="0"/>
              <a:t>838 </a:t>
            </a:r>
            <a:r>
              <a:rPr lang="en-US" sz="1400" b="1" i="1"/>
              <a:t>eukaryotic genomes complete or in progress! (two years ago: 476)</a:t>
            </a:r>
            <a:endParaRPr lang="en-US" sz="1400" b="1"/>
          </a:p>
          <a:p>
            <a:pPr marL="228600" indent="-228600">
              <a:lnSpc>
                <a:spcPct val="90000"/>
              </a:lnSpc>
              <a:buFont typeface="Times" pitchFamily="-107" charset="0"/>
              <a:buChar char="•"/>
            </a:pPr>
            <a:endParaRPr lang="en-US" sz="1600" b="0">
              <a:ea typeface="ＭＳ Ｐゴシック" pitchFamily="-107" charset="-128"/>
              <a:cs typeface="ＭＳ Ｐゴシック" pitchFamily="-107" charset="-128"/>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EFFD9BF5-701F-2745-9BE9-985714B7FA82}" type="slidenum">
              <a:rPr lang="en-US" smtClean="0">
                <a:latin typeface="Times" pitchFamily="-107" charset="0"/>
                <a:ea typeface="Osaka" pitchFamily="-107" charset="-128"/>
                <a:cs typeface="Osaka" pitchFamily="-107" charset="-128"/>
              </a:rPr>
              <a:pPr/>
              <a:t>20</a:t>
            </a:fld>
            <a:endParaRPr lang="en-US" smtClean="0">
              <a:latin typeface="Times" pitchFamily="-107" charset="0"/>
              <a:ea typeface="Osaka" pitchFamily="-107" charset="-128"/>
              <a:cs typeface="Osaka" pitchFamily="-107" charset="-128"/>
            </a:endParaRPr>
          </a:p>
        </p:txBody>
      </p:sp>
      <p:sp>
        <p:nvSpPr>
          <p:cNvPr id="20483" name="Text Box 2"/>
          <p:cNvSpPr txBox="1">
            <a:spLocks noChangeArrowheads="1"/>
          </p:cNvSpPr>
          <p:nvPr/>
        </p:nvSpPr>
        <p:spPr bwMode="auto">
          <a:xfrm>
            <a:off x="4648200" y="304800"/>
            <a:ext cx="4419600" cy="2308225"/>
          </a:xfrm>
          <a:prstGeom prst="rect">
            <a:avLst/>
          </a:prstGeom>
          <a:noFill/>
          <a:ln w="9525">
            <a:noFill/>
            <a:miter lim="800000"/>
            <a:headEnd/>
            <a:tailEnd/>
          </a:ln>
        </p:spPr>
        <p:txBody>
          <a:bodyPr>
            <a:prstTxWarp prst="textNoShape">
              <a:avLst/>
            </a:prstTxWarp>
            <a:spAutoFit/>
          </a:bodyPr>
          <a:lstStyle/>
          <a:p>
            <a:r>
              <a:rPr lang="en-US" sz="3600" b="1">
                <a:latin typeface="Times" pitchFamily="-107" charset="0"/>
              </a:rPr>
              <a:t>Any two organisms or two sequences share a common ancestor in their past</a:t>
            </a:r>
          </a:p>
        </p:txBody>
      </p:sp>
      <p:grpSp>
        <p:nvGrpSpPr>
          <p:cNvPr id="20484" name="Group 3"/>
          <p:cNvGrpSpPr>
            <a:grpSpLocks/>
          </p:cNvGrpSpPr>
          <p:nvPr/>
        </p:nvGrpSpPr>
        <p:grpSpPr bwMode="auto">
          <a:xfrm>
            <a:off x="769938" y="152400"/>
            <a:ext cx="5486400" cy="5722938"/>
            <a:chOff x="485" y="163"/>
            <a:chExt cx="3456" cy="3605"/>
          </a:xfrm>
        </p:grpSpPr>
        <p:grpSp>
          <p:nvGrpSpPr>
            <p:cNvPr id="20488" name="Group 4"/>
            <p:cNvGrpSpPr>
              <a:grpSpLocks/>
            </p:cNvGrpSpPr>
            <p:nvPr/>
          </p:nvGrpSpPr>
          <p:grpSpPr bwMode="auto">
            <a:xfrm>
              <a:off x="485" y="576"/>
              <a:ext cx="3456" cy="3192"/>
              <a:chOff x="816" y="576"/>
              <a:chExt cx="3456" cy="3192"/>
            </a:xfrm>
          </p:grpSpPr>
          <p:grpSp>
            <p:nvGrpSpPr>
              <p:cNvPr id="20490" name="Group 5"/>
              <p:cNvGrpSpPr>
                <a:grpSpLocks/>
              </p:cNvGrpSpPr>
              <p:nvPr/>
            </p:nvGrpSpPr>
            <p:grpSpPr bwMode="auto">
              <a:xfrm>
                <a:off x="1080" y="816"/>
                <a:ext cx="2928" cy="2688"/>
                <a:chOff x="1104" y="816"/>
                <a:chExt cx="2928" cy="2688"/>
              </a:xfrm>
            </p:grpSpPr>
            <p:sp>
              <p:nvSpPr>
                <p:cNvPr id="20494" name="Line 6"/>
                <p:cNvSpPr>
                  <a:spLocks noChangeShapeType="1"/>
                </p:cNvSpPr>
                <p:nvPr/>
              </p:nvSpPr>
              <p:spPr bwMode="auto">
                <a:xfrm flipH="1">
                  <a:off x="1104" y="816"/>
                  <a:ext cx="1488" cy="2688"/>
                </a:xfrm>
                <a:prstGeom prst="line">
                  <a:avLst/>
                </a:prstGeom>
                <a:noFill/>
                <a:ln w="57150">
                  <a:solidFill>
                    <a:schemeClr val="tx1"/>
                  </a:solidFill>
                  <a:round/>
                  <a:headEnd/>
                  <a:tailEnd/>
                </a:ln>
              </p:spPr>
              <p:txBody>
                <a:bodyPr wrap="none" anchor="ctr">
                  <a:prstTxWarp prst="textNoShape">
                    <a:avLst/>
                  </a:prstTxWarp>
                </a:bodyPr>
                <a:lstStyle/>
                <a:p>
                  <a:endParaRPr lang="en-US"/>
                </a:p>
              </p:txBody>
            </p:sp>
            <p:sp>
              <p:nvSpPr>
                <p:cNvPr id="20495" name="Line 7"/>
                <p:cNvSpPr>
                  <a:spLocks noChangeShapeType="1"/>
                </p:cNvSpPr>
                <p:nvPr/>
              </p:nvSpPr>
              <p:spPr bwMode="auto">
                <a:xfrm>
                  <a:off x="2592" y="816"/>
                  <a:ext cx="1440" cy="2688"/>
                </a:xfrm>
                <a:prstGeom prst="line">
                  <a:avLst/>
                </a:prstGeom>
                <a:noFill/>
                <a:ln w="57150">
                  <a:solidFill>
                    <a:schemeClr val="tx1"/>
                  </a:solidFill>
                  <a:round/>
                  <a:headEnd/>
                  <a:tailEnd/>
                </a:ln>
              </p:spPr>
              <p:txBody>
                <a:bodyPr wrap="none" anchor="ctr">
                  <a:prstTxWarp prst="textNoShape">
                    <a:avLst/>
                  </a:prstTxWarp>
                </a:bodyPr>
                <a:lstStyle/>
                <a:p>
                  <a:endParaRPr lang="en-US"/>
                </a:p>
              </p:txBody>
            </p:sp>
          </p:grpSp>
          <p:sp>
            <p:nvSpPr>
              <p:cNvPr id="20491" name="Oval 8"/>
              <p:cNvSpPr>
                <a:spLocks noChangeArrowheads="1"/>
              </p:cNvSpPr>
              <p:nvPr/>
            </p:nvSpPr>
            <p:spPr bwMode="auto">
              <a:xfrm>
                <a:off x="2256" y="576"/>
                <a:ext cx="576" cy="576"/>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endParaRPr lang="en-US"/>
              </a:p>
            </p:txBody>
          </p:sp>
          <p:sp>
            <p:nvSpPr>
              <p:cNvPr id="20492" name="Oval 9"/>
              <p:cNvSpPr>
                <a:spLocks noChangeArrowheads="1"/>
              </p:cNvSpPr>
              <p:nvPr/>
            </p:nvSpPr>
            <p:spPr bwMode="auto">
              <a:xfrm>
                <a:off x="816" y="3192"/>
                <a:ext cx="576" cy="576"/>
              </a:xfrm>
              <a:prstGeom prst="ellipse">
                <a:avLst/>
              </a:prstGeom>
              <a:solidFill>
                <a:srgbClr val="FF0000"/>
              </a:solidFill>
              <a:ln w="38100">
                <a:solidFill>
                  <a:schemeClr val="tx1"/>
                </a:solidFill>
                <a:round/>
                <a:headEnd/>
                <a:tailEnd/>
              </a:ln>
            </p:spPr>
            <p:txBody>
              <a:bodyPr wrap="none" anchor="ctr">
                <a:prstTxWarp prst="textNoShape">
                  <a:avLst/>
                </a:prstTxWarp>
              </a:bodyPr>
              <a:lstStyle/>
              <a:p>
                <a:endParaRPr lang="en-US"/>
              </a:p>
            </p:txBody>
          </p:sp>
          <p:sp>
            <p:nvSpPr>
              <p:cNvPr id="20493" name="Oval 10"/>
              <p:cNvSpPr>
                <a:spLocks noChangeArrowheads="1"/>
              </p:cNvSpPr>
              <p:nvPr/>
            </p:nvSpPr>
            <p:spPr bwMode="auto">
              <a:xfrm>
                <a:off x="3696" y="3192"/>
                <a:ext cx="576" cy="576"/>
              </a:xfrm>
              <a:prstGeom prst="ellipse">
                <a:avLst/>
              </a:prstGeom>
              <a:solidFill>
                <a:srgbClr val="FFFF66"/>
              </a:solidFill>
              <a:ln w="38100">
                <a:solidFill>
                  <a:schemeClr val="tx1"/>
                </a:solidFill>
                <a:round/>
                <a:headEnd/>
                <a:tailEnd/>
              </a:ln>
            </p:spPr>
            <p:txBody>
              <a:bodyPr wrap="none" anchor="ctr">
                <a:prstTxWarp prst="textNoShape">
                  <a:avLst/>
                </a:prstTxWarp>
              </a:bodyPr>
              <a:lstStyle/>
              <a:p>
                <a:endParaRPr lang="en-US"/>
              </a:p>
            </p:txBody>
          </p:sp>
        </p:grpSp>
        <p:sp>
          <p:nvSpPr>
            <p:cNvPr id="20489" name="Text Box 11"/>
            <p:cNvSpPr txBox="1">
              <a:spLocks noChangeArrowheads="1"/>
            </p:cNvSpPr>
            <p:nvPr/>
          </p:nvSpPr>
          <p:spPr bwMode="auto">
            <a:xfrm>
              <a:off x="1751" y="163"/>
              <a:ext cx="925" cy="327"/>
            </a:xfrm>
            <a:prstGeom prst="rect">
              <a:avLst/>
            </a:prstGeom>
            <a:solidFill>
              <a:srgbClr val="FFFF66"/>
            </a:solidFill>
            <a:ln w="9525">
              <a:noFill/>
              <a:miter lim="800000"/>
              <a:headEnd/>
              <a:tailEnd/>
            </a:ln>
          </p:spPr>
          <p:txBody>
            <a:bodyPr wrap="none">
              <a:prstTxWarp prst="textNoShape">
                <a:avLst/>
              </a:prstTxWarp>
              <a:spAutoFit/>
            </a:bodyPr>
            <a:lstStyle/>
            <a:p>
              <a:r>
                <a:rPr lang="en-US" b="1">
                  <a:latin typeface="Times" pitchFamily="-107" charset="0"/>
                </a:rPr>
                <a:t>ancestor</a:t>
              </a:r>
            </a:p>
          </p:txBody>
        </p:sp>
      </p:grpSp>
      <p:grpSp>
        <p:nvGrpSpPr>
          <p:cNvPr id="20485" name="Group 12"/>
          <p:cNvGrpSpPr>
            <a:grpSpLocks/>
          </p:cNvGrpSpPr>
          <p:nvPr/>
        </p:nvGrpSpPr>
        <p:grpSpPr bwMode="auto">
          <a:xfrm>
            <a:off x="152400" y="5951538"/>
            <a:ext cx="6721475" cy="519112"/>
            <a:chOff x="96" y="3816"/>
            <a:chExt cx="4234" cy="327"/>
          </a:xfrm>
        </p:grpSpPr>
        <p:sp>
          <p:nvSpPr>
            <p:cNvPr id="20486" name="Text Box 13"/>
            <p:cNvSpPr txBox="1">
              <a:spLocks noChangeArrowheads="1"/>
            </p:cNvSpPr>
            <p:nvPr/>
          </p:nvSpPr>
          <p:spPr bwMode="auto">
            <a:xfrm>
              <a:off x="96" y="3816"/>
              <a:ext cx="1354" cy="327"/>
            </a:xfrm>
            <a:prstGeom prst="rect">
              <a:avLst/>
            </a:prstGeom>
            <a:solidFill>
              <a:srgbClr val="FFFF66"/>
            </a:solidFill>
            <a:ln w="9525">
              <a:noFill/>
              <a:miter lim="800000"/>
              <a:headEnd/>
              <a:tailEnd/>
            </a:ln>
          </p:spPr>
          <p:txBody>
            <a:bodyPr wrap="none">
              <a:prstTxWarp prst="textNoShape">
                <a:avLst/>
              </a:prstTxWarp>
              <a:spAutoFit/>
            </a:bodyPr>
            <a:lstStyle/>
            <a:p>
              <a:r>
                <a:rPr lang="en-US" b="1">
                  <a:latin typeface="Times" pitchFamily="-107" charset="0"/>
                </a:rPr>
                <a:t>descendant 1</a:t>
              </a:r>
            </a:p>
          </p:txBody>
        </p:sp>
        <p:sp>
          <p:nvSpPr>
            <p:cNvPr id="20487" name="Text Box 14"/>
            <p:cNvSpPr txBox="1">
              <a:spLocks noChangeArrowheads="1"/>
            </p:cNvSpPr>
            <p:nvPr/>
          </p:nvSpPr>
          <p:spPr bwMode="auto">
            <a:xfrm>
              <a:off x="2976" y="3816"/>
              <a:ext cx="1354" cy="327"/>
            </a:xfrm>
            <a:prstGeom prst="rect">
              <a:avLst/>
            </a:prstGeom>
            <a:solidFill>
              <a:srgbClr val="FFFF66"/>
            </a:solidFill>
            <a:ln w="9525">
              <a:noFill/>
              <a:miter lim="800000"/>
              <a:headEnd/>
              <a:tailEnd/>
            </a:ln>
          </p:spPr>
          <p:txBody>
            <a:bodyPr wrap="none">
              <a:prstTxWarp prst="textNoShape">
                <a:avLst/>
              </a:prstTxWarp>
              <a:spAutoFit/>
            </a:bodyPr>
            <a:lstStyle/>
            <a:p>
              <a:r>
                <a:rPr lang="en-US" b="1">
                  <a:latin typeface="Times" pitchFamily="-107" charset="0"/>
                </a:rPr>
                <a:t>descendant 2</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D22B7B65-06F0-604C-8E83-145218834EEB}" type="slidenum">
              <a:rPr lang="en-US" smtClean="0">
                <a:latin typeface="Times" pitchFamily="-107" charset="0"/>
                <a:ea typeface="Osaka" pitchFamily="-107" charset="-128"/>
                <a:cs typeface="Osaka" pitchFamily="-107" charset="-128"/>
              </a:rPr>
              <a:pPr/>
              <a:t>21</a:t>
            </a:fld>
            <a:endParaRPr lang="en-US" smtClean="0">
              <a:latin typeface="Times" pitchFamily="-107" charset="0"/>
              <a:ea typeface="Osaka" pitchFamily="-107" charset="-128"/>
              <a:cs typeface="Osaka" pitchFamily="-107" charset="-128"/>
            </a:endParaRPr>
          </a:p>
        </p:txBody>
      </p:sp>
      <p:grpSp>
        <p:nvGrpSpPr>
          <p:cNvPr id="22531" name="Group 2"/>
          <p:cNvGrpSpPr>
            <a:grpSpLocks/>
          </p:cNvGrpSpPr>
          <p:nvPr/>
        </p:nvGrpSpPr>
        <p:grpSpPr bwMode="auto">
          <a:xfrm>
            <a:off x="769938" y="107950"/>
            <a:ext cx="5486400" cy="5722938"/>
            <a:chOff x="485" y="163"/>
            <a:chExt cx="3456" cy="3605"/>
          </a:xfrm>
        </p:grpSpPr>
        <p:grpSp>
          <p:nvGrpSpPr>
            <p:cNvPr id="22535" name="Group 3"/>
            <p:cNvGrpSpPr>
              <a:grpSpLocks/>
            </p:cNvGrpSpPr>
            <p:nvPr/>
          </p:nvGrpSpPr>
          <p:grpSpPr bwMode="auto">
            <a:xfrm>
              <a:off x="485" y="576"/>
              <a:ext cx="3456" cy="3192"/>
              <a:chOff x="816" y="576"/>
              <a:chExt cx="3456" cy="3192"/>
            </a:xfrm>
          </p:grpSpPr>
          <p:grpSp>
            <p:nvGrpSpPr>
              <p:cNvPr id="22537" name="Group 4"/>
              <p:cNvGrpSpPr>
                <a:grpSpLocks/>
              </p:cNvGrpSpPr>
              <p:nvPr/>
            </p:nvGrpSpPr>
            <p:grpSpPr bwMode="auto">
              <a:xfrm>
                <a:off x="1080" y="816"/>
                <a:ext cx="2928" cy="2688"/>
                <a:chOff x="1104" y="816"/>
                <a:chExt cx="2928" cy="2688"/>
              </a:xfrm>
            </p:grpSpPr>
            <p:sp>
              <p:nvSpPr>
                <p:cNvPr id="22541" name="Line 5"/>
                <p:cNvSpPr>
                  <a:spLocks noChangeShapeType="1"/>
                </p:cNvSpPr>
                <p:nvPr/>
              </p:nvSpPr>
              <p:spPr bwMode="auto">
                <a:xfrm flipH="1">
                  <a:off x="1104" y="816"/>
                  <a:ext cx="1488" cy="2688"/>
                </a:xfrm>
                <a:prstGeom prst="line">
                  <a:avLst/>
                </a:prstGeom>
                <a:noFill/>
                <a:ln w="57150">
                  <a:solidFill>
                    <a:schemeClr val="tx1"/>
                  </a:solidFill>
                  <a:round/>
                  <a:headEnd/>
                  <a:tailEnd/>
                </a:ln>
              </p:spPr>
              <p:txBody>
                <a:bodyPr wrap="none" anchor="ctr">
                  <a:prstTxWarp prst="textNoShape">
                    <a:avLst/>
                  </a:prstTxWarp>
                </a:bodyPr>
                <a:lstStyle/>
                <a:p>
                  <a:endParaRPr lang="en-US"/>
                </a:p>
              </p:txBody>
            </p:sp>
            <p:sp>
              <p:nvSpPr>
                <p:cNvPr id="22542" name="Line 6"/>
                <p:cNvSpPr>
                  <a:spLocks noChangeShapeType="1"/>
                </p:cNvSpPr>
                <p:nvPr/>
              </p:nvSpPr>
              <p:spPr bwMode="auto">
                <a:xfrm>
                  <a:off x="2592" y="816"/>
                  <a:ext cx="1440" cy="2688"/>
                </a:xfrm>
                <a:prstGeom prst="line">
                  <a:avLst/>
                </a:prstGeom>
                <a:noFill/>
                <a:ln w="57150">
                  <a:solidFill>
                    <a:schemeClr val="tx1"/>
                  </a:solidFill>
                  <a:round/>
                  <a:headEnd/>
                  <a:tailEnd/>
                </a:ln>
              </p:spPr>
              <p:txBody>
                <a:bodyPr wrap="none" anchor="ctr">
                  <a:prstTxWarp prst="textNoShape">
                    <a:avLst/>
                  </a:prstTxWarp>
                </a:bodyPr>
                <a:lstStyle/>
                <a:p>
                  <a:endParaRPr lang="en-US"/>
                </a:p>
              </p:txBody>
            </p:sp>
          </p:grpSp>
          <p:sp>
            <p:nvSpPr>
              <p:cNvPr id="22538" name="Oval 7"/>
              <p:cNvSpPr>
                <a:spLocks noChangeArrowheads="1"/>
              </p:cNvSpPr>
              <p:nvPr/>
            </p:nvSpPr>
            <p:spPr bwMode="auto">
              <a:xfrm>
                <a:off x="2256" y="576"/>
                <a:ext cx="576" cy="576"/>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endParaRPr lang="en-US"/>
              </a:p>
            </p:txBody>
          </p:sp>
          <p:sp>
            <p:nvSpPr>
              <p:cNvPr id="22539" name="Oval 8"/>
              <p:cNvSpPr>
                <a:spLocks noChangeArrowheads="1"/>
              </p:cNvSpPr>
              <p:nvPr/>
            </p:nvSpPr>
            <p:spPr bwMode="auto">
              <a:xfrm>
                <a:off x="816" y="3192"/>
                <a:ext cx="576" cy="576"/>
              </a:xfrm>
              <a:prstGeom prst="ellipse">
                <a:avLst/>
              </a:prstGeom>
              <a:solidFill>
                <a:srgbClr val="FF0000"/>
              </a:solidFill>
              <a:ln w="38100">
                <a:solidFill>
                  <a:schemeClr val="tx1"/>
                </a:solidFill>
                <a:round/>
                <a:headEnd/>
                <a:tailEnd/>
              </a:ln>
            </p:spPr>
            <p:txBody>
              <a:bodyPr wrap="none" anchor="ctr">
                <a:prstTxWarp prst="textNoShape">
                  <a:avLst/>
                </a:prstTxWarp>
              </a:bodyPr>
              <a:lstStyle/>
              <a:p>
                <a:endParaRPr lang="en-US"/>
              </a:p>
            </p:txBody>
          </p:sp>
          <p:sp>
            <p:nvSpPr>
              <p:cNvPr id="22540" name="Oval 9"/>
              <p:cNvSpPr>
                <a:spLocks noChangeArrowheads="1"/>
              </p:cNvSpPr>
              <p:nvPr/>
            </p:nvSpPr>
            <p:spPr bwMode="auto">
              <a:xfrm>
                <a:off x="3696" y="3192"/>
                <a:ext cx="576" cy="576"/>
              </a:xfrm>
              <a:prstGeom prst="ellipse">
                <a:avLst/>
              </a:prstGeom>
              <a:solidFill>
                <a:srgbClr val="FFFF66"/>
              </a:solidFill>
              <a:ln w="38100">
                <a:solidFill>
                  <a:schemeClr val="tx1"/>
                </a:solidFill>
                <a:round/>
                <a:headEnd/>
                <a:tailEnd/>
              </a:ln>
            </p:spPr>
            <p:txBody>
              <a:bodyPr wrap="none" anchor="ctr">
                <a:prstTxWarp prst="textNoShape">
                  <a:avLst/>
                </a:prstTxWarp>
              </a:bodyPr>
              <a:lstStyle/>
              <a:p>
                <a:endParaRPr lang="en-US"/>
              </a:p>
            </p:txBody>
          </p:sp>
        </p:grpSp>
        <p:sp>
          <p:nvSpPr>
            <p:cNvPr id="22536" name="Text Box 10"/>
            <p:cNvSpPr txBox="1">
              <a:spLocks noChangeArrowheads="1"/>
            </p:cNvSpPr>
            <p:nvPr/>
          </p:nvSpPr>
          <p:spPr bwMode="auto">
            <a:xfrm>
              <a:off x="1751" y="163"/>
              <a:ext cx="925" cy="327"/>
            </a:xfrm>
            <a:prstGeom prst="rect">
              <a:avLst/>
            </a:prstGeom>
            <a:solidFill>
              <a:srgbClr val="FFFF66"/>
            </a:solidFill>
            <a:ln w="9525">
              <a:noFill/>
              <a:miter lim="800000"/>
              <a:headEnd/>
              <a:tailEnd/>
            </a:ln>
          </p:spPr>
          <p:txBody>
            <a:bodyPr wrap="none">
              <a:prstTxWarp prst="textNoShape">
                <a:avLst/>
              </a:prstTxWarp>
              <a:spAutoFit/>
            </a:bodyPr>
            <a:lstStyle/>
            <a:p>
              <a:r>
                <a:rPr lang="en-US" b="1">
                  <a:latin typeface="Times" pitchFamily="-107" charset="0"/>
                </a:rPr>
                <a:t>ancestor</a:t>
              </a:r>
            </a:p>
          </p:txBody>
        </p:sp>
      </p:grpSp>
      <p:pic>
        <p:nvPicPr>
          <p:cNvPr id="22532" name="Picture 11"/>
          <p:cNvPicPr>
            <a:picLocks noChangeAspect="1" noChangeArrowheads="1"/>
          </p:cNvPicPr>
          <p:nvPr/>
        </p:nvPicPr>
        <p:blipFill>
          <a:blip r:embed="rId3"/>
          <a:srcRect/>
          <a:stretch>
            <a:fillRect/>
          </a:stretch>
        </p:blipFill>
        <p:spPr bwMode="auto">
          <a:xfrm>
            <a:off x="4724400" y="4192588"/>
            <a:ext cx="1809750" cy="2209800"/>
          </a:xfrm>
          <a:prstGeom prst="rect">
            <a:avLst/>
          </a:prstGeom>
          <a:noFill/>
          <a:ln w="9525">
            <a:noFill/>
            <a:miter lim="800000"/>
            <a:headEnd/>
            <a:tailEnd/>
          </a:ln>
        </p:spPr>
      </p:pic>
      <p:pic>
        <p:nvPicPr>
          <p:cNvPr id="22533" name="Picture 12"/>
          <p:cNvPicPr>
            <a:picLocks noChangeAspect="1" noChangeArrowheads="1"/>
          </p:cNvPicPr>
          <p:nvPr/>
        </p:nvPicPr>
        <p:blipFill>
          <a:blip r:embed="rId4"/>
          <a:srcRect/>
          <a:stretch>
            <a:fillRect/>
          </a:stretch>
        </p:blipFill>
        <p:spPr bwMode="auto">
          <a:xfrm>
            <a:off x="381000" y="4116388"/>
            <a:ext cx="1917700" cy="2206625"/>
          </a:xfrm>
          <a:prstGeom prst="rect">
            <a:avLst/>
          </a:prstGeom>
          <a:noFill/>
          <a:ln w="9525">
            <a:noFill/>
            <a:miter lim="800000"/>
            <a:headEnd/>
            <a:tailEnd/>
          </a:ln>
        </p:spPr>
      </p:pic>
      <p:sp>
        <p:nvSpPr>
          <p:cNvPr id="22534" name="Text Box 13"/>
          <p:cNvSpPr txBox="1">
            <a:spLocks noChangeArrowheads="1"/>
          </p:cNvSpPr>
          <p:nvPr/>
        </p:nvSpPr>
        <p:spPr bwMode="auto">
          <a:xfrm>
            <a:off x="4403725" y="0"/>
            <a:ext cx="1924050" cy="641350"/>
          </a:xfrm>
          <a:prstGeom prst="rect">
            <a:avLst/>
          </a:prstGeom>
          <a:noFill/>
          <a:ln w="9525">
            <a:noFill/>
            <a:miter lim="800000"/>
            <a:headEnd/>
            <a:tailEnd/>
          </a:ln>
        </p:spPr>
        <p:txBody>
          <a:bodyPr wrap="none">
            <a:prstTxWarp prst="textNoShape">
              <a:avLst/>
            </a:prstTxWarp>
            <a:spAutoFit/>
          </a:bodyPr>
          <a:lstStyle/>
          <a:p>
            <a:r>
              <a:rPr lang="en-US" sz="3600" b="1">
                <a:latin typeface="Times" pitchFamily="-107" charset="0"/>
              </a:rPr>
              <a:t>(5 MYA)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2"/>
          </p:nvPr>
        </p:nvSpPr>
        <p:spPr>
          <a:noFill/>
        </p:spPr>
        <p:txBody>
          <a:bodyPr/>
          <a:lstStyle/>
          <a:p>
            <a:fld id="{532DBDD4-3602-524F-9FE3-AD019DF3D270}" type="slidenum">
              <a:rPr lang="en-US" smtClean="0">
                <a:latin typeface="Times" pitchFamily="-107" charset="0"/>
                <a:ea typeface="Osaka" pitchFamily="-107" charset="-128"/>
                <a:cs typeface="Osaka" pitchFamily="-107" charset="-128"/>
              </a:rPr>
              <a:pPr/>
              <a:t>22</a:t>
            </a:fld>
            <a:endParaRPr lang="en-US" smtClean="0">
              <a:latin typeface="Times" pitchFamily="-107" charset="0"/>
              <a:ea typeface="Osaka" pitchFamily="-107" charset="-128"/>
              <a:cs typeface="Osaka" pitchFamily="-107" charset="-128"/>
            </a:endParaRPr>
          </a:p>
        </p:txBody>
      </p:sp>
      <p:graphicFrame>
        <p:nvGraphicFramePr>
          <p:cNvPr id="24578" name="Object 2"/>
          <p:cNvGraphicFramePr>
            <a:graphicFrameLocks noChangeAspect="1"/>
          </p:cNvGraphicFramePr>
          <p:nvPr/>
        </p:nvGraphicFramePr>
        <p:xfrm>
          <a:off x="4518025" y="4451350"/>
          <a:ext cx="2568575" cy="2101850"/>
        </p:xfrm>
        <a:graphic>
          <a:graphicData uri="http://schemas.openxmlformats.org/presentationml/2006/ole">
            <p:oleObj spid="_x0000_s24578" name="Clip" r:id="rId4" imgW="1426464" imgH="1167384" progId="MS_ClipArt_Gallery.2">
              <p:embed/>
            </p:oleObj>
          </a:graphicData>
        </a:graphic>
      </p:graphicFrame>
      <p:grpSp>
        <p:nvGrpSpPr>
          <p:cNvPr id="24580" name="Group 3"/>
          <p:cNvGrpSpPr>
            <a:grpSpLocks/>
          </p:cNvGrpSpPr>
          <p:nvPr/>
        </p:nvGrpSpPr>
        <p:grpSpPr bwMode="auto">
          <a:xfrm>
            <a:off x="1189038" y="1189038"/>
            <a:ext cx="4648200" cy="4267200"/>
            <a:chOff x="1104" y="816"/>
            <a:chExt cx="2928" cy="2688"/>
          </a:xfrm>
        </p:grpSpPr>
        <p:sp>
          <p:nvSpPr>
            <p:cNvPr id="24585" name="Line 4"/>
            <p:cNvSpPr>
              <a:spLocks noChangeShapeType="1"/>
            </p:cNvSpPr>
            <p:nvPr/>
          </p:nvSpPr>
          <p:spPr bwMode="auto">
            <a:xfrm flipH="1">
              <a:off x="1104" y="816"/>
              <a:ext cx="1488" cy="2688"/>
            </a:xfrm>
            <a:prstGeom prst="line">
              <a:avLst/>
            </a:prstGeom>
            <a:noFill/>
            <a:ln w="57150">
              <a:solidFill>
                <a:schemeClr val="tx1"/>
              </a:solidFill>
              <a:round/>
              <a:headEnd/>
              <a:tailEnd/>
            </a:ln>
          </p:spPr>
          <p:txBody>
            <a:bodyPr wrap="none" anchor="ctr">
              <a:prstTxWarp prst="textNoShape">
                <a:avLst/>
              </a:prstTxWarp>
            </a:bodyPr>
            <a:lstStyle/>
            <a:p>
              <a:endParaRPr lang="en-US"/>
            </a:p>
          </p:txBody>
        </p:sp>
        <p:sp>
          <p:nvSpPr>
            <p:cNvPr id="24586" name="Line 5"/>
            <p:cNvSpPr>
              <a:spLocks noChangeShapeType="1"/>
            </p:cNvSpPr>
            <p:nvPr/>
          </p:nvSpPr>
          <p:spPr bwMode="auto">
            <a:xfrm>
              <a:off x="2592" y="816"/>
              <a:ext cx="1440" cy="2688"/>
            </a:xfrm>
            <a:prstGeom prst="line">
              <a:avLst/>
            </a:prstGeom>
            <a:noFill/>
            <a:ln w="57150">
              <a:solidFill>
                <a:schemeClr val="tx1"/>
              </a:solidFill>
              <a:round/>
              <a:headEnd/>
              <a:tailEnd/>
            </a:ln>
          </p:spPr>
          <p:txBody>
            <a:bodyPr wrap="none" anchor="ctr">
              <a:prstTxWarp prst="textNoShape">
                <a:avLst/>
              </a:prstTxWarp>
            </a:bodyPr>
            <a:lstStyle/>
            <a:p>
              <a:endParaRPr lang="en-US"/>
            </a:p>
          </p:txBody>
        </p:sp>
      </p:grpSp>
      <p:sp>
        <p:nvSpPr>
          <p:cNvPr id="24581" name="Oval 6"/>
          <p:cNvSpPr>
            <a:spLocks noChangeArrowheads="1"/>
          </p:cNvSpPr>
          <p:nvPr/>
        </p:nvSpPr>
        <p:spPr bwMode="auto">
          <a:xfrm>
            <a:off x="3055938" y="808038"/>
            <a:ext cx="914400" cy="914400"/>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endParaRPr lang="en-US"/>
          </a:p>
        </p:txBody>
      </p:sp>
      <p:sp>
        <p:nvSpPr>
          <p:cNvPr id="24582" name="Text Box 7"/>
          <p:cNvSpPr txBox="1">
            <a:spLocks noChangeArrowheads="1"/>
          </p:cNvSpPr>
          <p:nvPr/>
        </p:nvSpPr>
        <p:spPr bwMode="auto">
          <a:xfrm>
            <a:off x="2779713" y="152400"/>
            <a:ext cx="1468437" cy="519113"/>
          </a:xfrm>
          <a:prstGeom prst="rect">
            <a:avLst/>
          </a:prstGeom>
          <a:solidFill>
            <a:srgbClr val="FFFF66"/>
          </a:solidFill>
          <a:ln w="9525">
            <a:noFill/>
            <a:miter lim="800000"/>
            <a:headEnd/>
            <a:tailEnd/>
          </a:ln>
        </p:spPr>
        <p:txBody>
          <a:bodyPr wrap="none">
            <a:prstTxWarp prst="textNoShape">
              <a:avLst/>
            </a:prstTxWarp>
            <a:spAutoFit/>
          </a:bodyPr>
          <a:lstStyle/>
          <a:p>
            <a:r>
              <a:rPr lang="en-US" b="1">
                <a:latin typeface="Times" pitchFamily="-107" charset="0"/>
              </a:rPr>
              <a:t>ancestor</a:t>
            </a:r>
          </a:p>
        </p:txBody>
      </p:sp>
      <p:sp>
        <p:nvSpPr>
          <p:cNvPr id="24583" name="Text Box 8"/>
          <p:cNvSpPr txBox="1">
            <a:spLocks noChangeArrowheads="1"/>
          </p:cNvSpPr>
          <p:nvPr/>
        </p:nvSpPr>
        <p:spPr bwMode="auto">
          <a:xfrm>
            <a:off x="4403725" y="0"/>
            <a:ext cx="2381250" cy="641350"/>
          </a:xfrm>
          <a:prstGeom prst="rect">
            <a:avLst/>
          </a:prstGeom>
          <a:noFill/>
          <a:ln w="9525">
            <a:noFill/>
            <a:miter lim="800000"/>
            <a:headEnd/>
            <a:tailEnd/>
          </a:ln>
        </p:spPr>
        <p:txBody>
          <a:bodyPr wrap="none">
            <a:prstTxWarp prst="textNoShape">
              <a:avLst/>
            </a:prstTxWarp>
            <a:spAutoFit/>
          </a:bodyPr>
          <a:lstStyle/>
          <a:p>
            <a:r>
              <a:rPr lang="en-US" sz="3600" b="1">
                <a:latin typeface="Times" pitchFamily="-107" charset="0"/>
              </a:rPr>
              <a:t>(120 MYA)</a:t>
            </a:r>
          </a:p>
        </p:txBody>
      </p:sp>
      <p:pic>
        <p:nvPicPr>
          <p:cNvPr id="24584" name="Picture 9"/>
          <p:cNvPicPr>
            <a:picLocks noChangeAspect="1" noChangeArrowheads="1"/>
          </p:cNvPicPr>
          <p:nvPr/>
        </p:nvPicPr>
        <p:blipFill>
          <a:blip r:embed="rId5"/>
          <a:srcRect/>
          <a:stretch>
            <a:fillRect/>
          </a:stretch>
        </p:blipFill>
        <p:spPr bwMode="auto">
          <a:xfrm>
            <a:off x="381000" y="4346575"/>
            <a:ext cx="1917700" cy="22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a:noFill/>
        </p:spPr>
        <p:txBody>
          <a:bodyPr/>
          <a:lstStyle/>
          <a:p>
            <a:fld id="{F9711EAA-8FA3-7848-B270-2B83E94EAA4D}" type="slidenum">
              <a:rPr lang="en-US" smtClean="0">
                <a:latin typeface="Times" pitchFamily="-107" charset="0"/>
                <a:ea typeface="Osaka" pitchFamily="-107" charset="-128"/>
                <a:cs typeface="Osaka" pitchFamily="-107" charset="-128"/>
              </a:rPr>
              <a:pPr/>
              <a:t>23</a:t>
            </a:fld>
            <a:endParaRPr lang="en-US" smtClean="0">
              <a:latin typeface="Times" pitchFamily="-107" charset="0"/>
              <a:ea typeface="Osaka" pitchFamily="-107" charset="-128"/>
              <a:cs typeface="Osaka" pitchFamily="-107" charset="-128"/>
            </a:endParaRPr>
          </a:p>
        </p:txBody>
      </p:sp>
      <p:grpSp>
        <p:nvGrpSpPr>
          <p:cNvPr id="26628" name="Group 2"/>
          <p:cNvGrpSpPr>
            <a:grpSpLocks/>
          </p:cNvGrpSpPr>
          <p:nvPr/>
        </p:nvGrpSpPr>
        <p:grpSpPr bwMode="auto">
          <a:xfrm>
            <a:off x="1189038" y="1189038"/>
            <a:ext cx="4648200" cy="4267200"/>
            <a:chOff x="1104" y="816"/>
            <a:chExt cx="2928" cy="2688"/>
          </a:xfrm>
        </p:grpSpPr>
        <p:sp>
          <p:nvSpPr>
            <p:cNvPr id="26633" name="Line 3"/>
            <p:cNvSpPr>
              <a:spLocks noChangeShapeType="1"/>
            </p:cNvSpPr>
            <p:nvPr/>
          </p:nvSpPr>
          <p:spPr bwMode="auto">
            <a:xfrm flipH="1">
              <a:off x="1104" y="816"/>
              <a:ext cx="1488" cy="2688"/>
            </a:xfrm>
            <a:prstGeom prst="line">
              <a:avLst/>
            </a:prstGeom>
            <a:noFill/>
            <a:ln w="57150">
              <a:solidFill>
                <a:schemeClr val="tx1"/>
              </a:solidFill>
              <a:round/>
              <a:headEnd/>
              <a:tailEnd/>
            </a:ln>
          </p:spPr>
          <p:txBody>
            <a:bodyPr wrap="none" anchor="ctr">
              <a:prstTxWarp prst="textNoShape">
                <a:avLst/>
              </a:prstTxWarp>
            </a:bodyPr>
            <a:lstStyle/>
            <a:p>
              <a:endParaRPr lang="en-US"/>
            </a:p>
          </p:txBody>
        </p:sp>
        <p:sp>
          <p:nvSpPr>
            <p:cNvPr id="26634" name="Line 4"/>
            <p:cNvSpPr>
              <a:spLocks noChangeShapeType="1"/>
            </p:cNvSpPr>
            <p:nvPr/>
          </p:nvSpPr>
          <p:spPr bwMode="auto">
            <a:xfrm>
              <a:off x="2592" y="816"/>
              <a:ext cx="1440" cy="2688"/>
            </a:xfrm>
            <a:prstGeom prst="line">
              <a:avLst/>
            </a:prstGeom>
            <a:noFill/>
            <a:ln w="57150">
              <a:solidFill>
                <a:schemeClr val="tx1"/>
              </a:solidFill>
              <a:round/>
              <a:headEnd/>
              <a:tailEnd/>
            </a:ln>
          </p:spPr>
          <p:txBody>
            <a:bodyPr wrap="none" anchor="ctr">
              <a:prstTxWarp prst="textNoShape">
                <a:avLst/>
              </a:prstTxWarp>
            </a:bodyPr>
            <a:lstStyle/>
            <a:p>
              <a:endParaRPr lang="en-US"/>
            </a:p>
          </p:txBody>
        </p:sp>
      </p:grpSp>
      <p:sp>
        <p:nvSpPr>
          <p:cNvPr id="26629" name="Oval 5"/>
          <p:cNvSpPr>
            <a:spLocks noChangeArrowheads="1"/>
          </p:cNvSpPr>
          <p:nvPr/>
        </p:nvSpPr>
        <p:spPr bwMode="auto">
          <a:xfrm>
            <a:off x="3055938" y="808038"/>
            <a:ext cx="914400" cy="914400"/>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endParaRPr lang="en-US"/>
          </a:p>
        </p:txBody>
      </p:sp>
      <p:sp>
        <p:nvSpPr>
          <p:cNvPr id="26630" name="Text Box 6"/>
          <p:cNvSpPr txBox="1">
            <a:spLocks noChangeArrowheads="1"/>
          </p:cNvSpPr>
          <p:nvPr/>
        </p:nvSpPr>
        <p:spPr bwMode="auto">
          <a:xfrm>
            <a:off x="2779713" y="152400"/>
            <a:ext cx="1468437" cy="519113"/>
          </a:xfrm>
          <a:prstGeom prst="rect">
            <a:avLst/>
          </a:prstGeom>
          <a:solidFill>
            <a:srgbClr val="FFFF66"/>
          </a:solidFill>
          <a:ln w="9525">
            <a:noFill/>
            <a:miter lim="800000"/>
            <a:headEnd/>
            <a:tailEnd/>
          </a:ln>
        </p:spPr>
        <p:txBody>
          <a:bodyPr wrap="none">
            <a:prstTxWarp prst="textNoShape">
              <a:avLst/>
            </a:prstTxWarp>
            <a:spAutoFit/>
          </a:bodyPr>
          <a:lstStyle/>
          <a:p>
            <a:r>
              <a:rPr lang="en-US" b="1">
                <a:latin typeface="Times" pitchFamily="-107" charset="0"/>
              </a:rPr>
              <a:t>ancestor</a:t>
            </a:r>
          </a:p>
        </p:txBody>
      </p:sp>
      <p:sp>
        <p:nvSpPr>
          <p:cNvPr id="26631" name="Text Box 7"/>
          <p:cNvSpPr txBox="1">
            <a:spLocks noChangeArrowheads="1"/>
          </p:cNvSpPr>
          <p:nvPr/>
        </p:nvSpPr>
        <p:spPr bwMode="auto">
          <a:xfrm>
            <a:off x="4403725" y="0"/>
            <a:ext cx="2724150" cy="641350"/>
          </a:xfrm>
          <a:prstGeom prst="rect">
            <a:avLst/>
          </a:prstGeom>
          <a:noFill/>
          <a:ln w="9525">
            <a:noFill/>
            <a:miter lim="800000"/>
            <a:headEnd/>
            <a:tailEnd/>
          </a:ln>
        </p:spPr>
        <p:txBody>
          <a:bodyPr wrap="none">
            <a:prstTxWarp prst="textNoShape">
              <a:avLst/>
            </a:prstTxWarp>
            <a:spAutoFit/>
          </a:bodyPr>
          <a:lstStyle/>
          <a:p>
            <a:r>
              <a:rPr lang="en-US" sz="3600" b="1">
                <a:latin typeface="Times" pitchFamily="-107" charset="0"/>
              </a:rPr>
              <a:t>(1,500 MYA)</a:t>
            </a:r>
          </a:p>
        </p:txBody>
      </p:sp>
      <p:graphicFrame>
        <p:nvGraphicFramePr>
          <p:cNvPr id="26626" name="Object 2"/>
          <p:cNvGraphicFramePr>
            <a:graphicFrameLocks noChangeAspect="1"/>
          </p:cNvGraphicFramePr>
          <p:nvPr/>
        </p:nvGraphicFramePr>
        <p:xfrm>
          <a:off x="4648200" y="4114800"/>
          <a:ext cx="1739900" cy="2514600"/>
        </p:xfrm>
        <a:graphic>
          <a:graphicData uri="http://schemas.openxmlformats.org/presentationml/2006/ole">
            <p:oleObj spid="_x0000_s26626" r:id="rId4" imgW="3479800" imgH="5029200" progId="MS_ClipArt_Gallery">
              <p:embed/>
            </p:oleObj>
          </a:graphicData>
        </a:graphic>
      </p:graphicFrame>
      <p:pic>
        <p:nvPicPr>
          <p:cNvPr id="26632" name="Picture 9"/>
          <p:cNvPicPr>
            <a:picLocks noChangeAspect="1" noChangeArrowheads="1"/>
          </p:cNvPicPr>
          <p:nvPr/>
        </p:nvPicPr>
        <p:blipFill>
          <a:blip r:embed="rId5"/>
          <a:srcRect/>
          <a:stretch>
            <a:fillRect/>
          </a:stretch>
        </p:blipFill>
        <p:spPr bwMode="auto">
          <a:xfrm>
            <a:off x="381000" y="4346575"/>
            <a:ext cx="1917700" cy="22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p>
            <a:fld id="{C246C351-3B42-2C46-8DCC-578AD9D581CA}" type="slidenum">
              <a:rPr lang="en-US" smtClean="0">
                <a:latin typeface="Times" pitchFamily="-107" charset="0"/>
                <a:ea typeface="Osaka" pitchFamily="-107" charset="-128"/>
                <a:cs typeface="Osaka" pitchFamily="-107" charset="-128"/>
              </a:rPr>
              <a:pPr/>
              <a:t>24</a:t>
            </a:fld>
            <a:endParaRPr lang="en-US" smtClean="0">
              <a:latin typeface="Times" pitchFamily="-107" charset="0"/>
              <a:ea typeface="Osaka" pitchFamily="-107" charset="-128"/>
              <a:cs typeface="Osaka" pitchFamily="-107" charset="-128"/>
            </a:endParaRPr>
          </a:p>
        </p:txBody>
      </p:sp>
      <p:sp>
        <p:nvSpPr>
          <p:cNvPr id="47107" name="Text Box 4"/>
          <p:cNvSpPr txBox="1">
            <a:spLocks noChangeArrowheads="1"/>
          </p:cNvSpPr>
          <p:nvPr/>
        </p:nvSpPr>
        <p:spPr bwMode="auto">
          <a:xfrm>
            <a:off x="288925" y="3646488"/>
            <a:ext cx="8169275" cy="2528887"/>
          </a:xfrm>
          <a:prstGeom prst="rect">
            <a:avLst/>
          </a:prstGeom>
          <a:solidFill>
            <a:srgbClr val="FFFFCC"/>
          </a:solidFill>
          <a:ln w="12700">
            <a:noFill/>
            <a:miter lim="800000"/>
            <a:headEnd/>
            <a:tailEnd/>
          </a:ln>
        </p:spPr>
        <p:txBody>
          <a:bodyPr>
            <a:prstTxWarp prst="textNoShape">
              <a:avLst/>
            </a:prstTxWarp>
            <a:spAutoFit/>
          </a:bodyPr>
          <a:lstStyle/>
          <a:p>
            <a:r>
              <a:rPr lang="en-US" sz="3200" b="1">
                <a:latin typeface="Geneva" pitchFamily="-107" charset="0"/>
              </a:rPr>
              <a:t>By comparing homologous characters, we can reconstruct the evolutionary events that have led to the formation of the extant sequences from the common ancestor.</a:t>
            </a:r>
          </a:p>
        </p:txBody>
      </p:sp>
      <p:pic>
        <p:nvPicPr>
          <p:cNvPr id="47108" name="Picture 5" descr="ecce_homology_1_180kb_400"/>
          <p:cNvPicPr>
            <a:picLocks noChangeAspect="1" noChangeArrowheads="1"/>
          </p:cNvPicPr>
          <p:nvPr/>
        </p:nvPicPr>
        <p:blipFill>
          <a:blip r:embed="rId3"/>
          <a:srcRect/>
          <a:stretch>
            <a:fillRect/>
          </a:stretch>
        </p:blipFill>
        <p:spPr bwMode="auto">
          <a:xfrm>
            <a:off x="228600" y="152400"/>
            <a:ext cx="5081588" cy="1752600"/>
          </a:xfrm>
          <a:prstGeom prst="rect">
            <a:avLst/>
          </a:prstGeom>
          <a:noFill/>
          <a:ln w="9525">
            <a:noFill/>
            <a:miter lim="800000"/>
            <a:headEnd/>
            <a:tailEnd/>
          </a:ln>
        </p:spPr>
      </p:pic>
      <p:sp>
        <p:nvSpPr>
          <p:cNvPr id="47109" name="Text Box 6"/>
          <p:cNvSpPr txBox="1">
            <a:spLocks noChangeArrowheads="1"/>
          </p:cNvSpPr>
          <p:nvPr/>
        </p:nvSpPr>
        <p:spPr bwMode="auto">
          <a:xfrm>
            <a:off x="5684838" y="430213"/>
            <a:ext cx="2620962" cy="762000"/>
          </a:xfrm>
          <a:prstGeom prst="rect">
            <a:avLst/>
          </a:prstGeom>
          <a:noFill/>
          <a:ln w="12700">
            <a:noFill/>
            <a:miter lim="800000"/>
            <a:headEnd/>
            <a:tailEnd/>
          </a:ln>
        </p:spPr>
        <p:txBody>
          <a:bodyPr wrap="none">
            <a:prstTxWarp prst="textNoShape">
              <a:avLst/>
            </a:prstTxWarp>
            <a:spAutoFit/>
          </a:bodyPr>
          <a:lstStyle/>
          <a:p>
            <a:r>
              <a:rPr lang="en-US" sz="4400">
                <a:latin typeface="Chalkboard Bold" pitchFamily="80" charset="0"/>
              </a:rPr>
              <a:t>Homology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a:noFill/>
        </p:spPr>
        <p:txBody>
          <a:bodyPr/>
          <a:lstStyle/>
          <a:p>
            <a:fld id="{CCAB42FB-59BC-F44D-9B93-E05D47D0F7B0}" type="slidenum">
              <a:rPr lang="en-US" smtClean="0">
                <a:latin typeface="Times" pitchFamily="-107" charset="0"/>
                <a:ea typeface="Osaka" pitchFamily="-107" charset="-128"/>
                <a:cs typeface="Osaka" pitchFamily="-107" charset="-128"/>
              </a:rPr>
              <a:pPr/>
              <a:t>25</a:t>
            </a:fld>
            <a:endParaRPr lang="en-US" smtClean="0">
              <a:latin typeface="Times" pitchFamily="-107" charset="0"/>
              <a:ea typeface="Osaka" pitchFamily="-107" charset="-128"/>
              <a:cs typeface="Osaka" pitchFamily="-107" charset="-128"/>
            </a:endParaRPr>
          </a:p>
        </p:txBody>
      </p:sp>
      <p:sp>
        <p:nvSpPr>
          <p:cNvPr id="51203" name="TextBox 2"/>
          <p:cNvSpPr txBox="1">
            <a:spLocks noChangeArrowheads="1"/>
          </p:cNvSpPr>
          <p:nvPr/>
        </p:nvSpPr>
        <p:spPr bwMode="auto">
          <a:xfrm>
            <a:off x="609600" y="914400"/>
            <a:ext cx="7924800" cy="3416300"/>
          </a:xfrm>
          <a:prstGeom prst="rect">
            <a:avLst/>
          </a:prstGeom>
          <a:noFill/>
          <a:ln w="9525">
            <a:noFill/>
            <a:miter lim="800000"/>
            <a:headEnd/>
            <a:tailEnd/>
          </a:ln>
        </p:spPr>
        <p:txBody>
          <a:bodyPr>
            <a:prstTxWarp prst="textNoShape">
              <a:avLst/>
            </a:prstTxWarp>
            <a:spAutoFit/>
          </a:bodyPr>
          <a:lstStyle/>
          <a:p>
            <a:r>
              <a:rPr lang="en-US" sz="3600" b="1"/>
              <a:t>Sequence alignment </a:t>
            </a:r>
            <a:r>
              <a:rPr lang="en-US" sz="3600"/>
              <a:t>involves the identification of the </a:t>
            </a:r>
            <a:r>
              <a:rPr lang="en-US" sz="3600" b="1"/>
              <a:t>correct location </a:t>
            </a:r>
            <a:r>
              <a:rPr lang="en-US" sz="3600"/>
              <a:t>of </a:t>
            </a:r>
            <a:r>
              <a:rPr lang="en-US" sz="3600" b="1"/>
              <a:t>deletions </a:t>
            </a:r>
            <a:r>
              <a:rPr lang="en-US" sz="3600"/>
              <a:t>and </a:t>
            </a:r>
            <a:r>
              <a:rPr lang="en-US" sz="3600" b="1"/>
              <a:t>insertions </a:t>
            </a:r>
            <a:r>
              <a:rPr lang="en-US" sz="3600"/>
              <a:t>that have occurred in either of the two lineages since their divergence from a common ancestor.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p:spPr>
        <p:txBody>
          <a:bodyPr/>
          <a:lstStyle/>
          <a:p>
            <a:fld id="{4930A920-B776-E340-8436-C4D05483FA5A}" type="slidenum">
              <a:rPr lang="en-US" smtClean="0">
                <a:latin typeface="Times" pitchFamily="-107" charset="0"/>
                <a:ea typeface="Osaka" pitchFamily="-107" charset="-128"/>
                <a:cs typeface="Osaka" pitchFamily="-107" charset="-128"/>
              </a:rPr>
              <a:pPr/>
              <a:t>26</a:t>
            </a:fld>
            <a:endParaRPr lang="en-US" smtClean="0">
              <a:latin typeface="Times" pitchFamily="-107" charset="0"/>
              <a:ea typeface="Osaka" pitchFamily="-107" charset="-128"/>
              <a:cs typeface="Osaka" pitchFamily="-107" charset="-128"/>
            </a:endParaRPr>
          </a:p>
        </p:txBody>
      </p:sp>
      <p:sp>
        <p:nvSpPr>
          <p:cNvPr id="52227" name="Text Box 2"/>
          <p:cNvSpPr txBox="1">
            <a:spLocks noChangeArrowheads="1"/>
          </p:cNvSpPr>
          <p:nvPr/>
        </p:nvSpPr>
        <p:spPr bwMode="auto">
          <a:xfrm>
            <a:off x="3043238" y="533400"/>
            <a:ext cx="3171825" cy="519113"/>
          </a:xfrm>
          <a:prstGeom prst="rect">
            <a:avLst/>
          </a:prstGeom>
          <a:solidFill>
            <a:schemeClr val="bg1"/>
          </a:solidFill>
          <a:ln w="12700">
            <a:noFill/>
            <a:miter lim="800000"/>
            <a:headEnd/>
            <a:tailEnd/>
          </a:ln>
        </p:spPr>
        <p:txBody>
          <a:bodyPr wrap="none">
            <a:prstTxWarp prst="textNoShape">
              <a:avLst/>
            </a:prstTxWarp>
            <a:spAutoFit/>
          </a:bodyPr>
          <a:lstStyle/>
          <a:p>
            <a:pPr algn="ctr"/>
            <a:r>
              <a:rPr lang="en-US" b="1">
                <a:latin typeface="Courier New" pitchFamily="-107" charset="0"/>
              </a:rPr>
              <a:t>A</a:t>
            </a:r>
            <a:r>
              <a:rPr lang="en-US" b="1">
                <a:solidFill>
                  <a:srgbClr val="FF0000"/>
                </a:solidFill>
                <a:latin typeface="Courier New" pitchFamily="-107" charset="0"/>
              </a:rPr>
              <a:t>C</a:t>
            </a:r>
            <a:r>
              <a:rPr lang="en-US" b="1">
                <a:latin typeface="Courier New" pitchFamily="-107" charset="0"/>
              </a:rPr>
              <a:t>TGGGCCCAAATC</a:t>
            </a:r>
          </a:p>
        </p:txBody>
      </p:sp>
      <p:sp>
        <p:nvSpPr>
          <p:cNvPr id="52228" name="Line 4"/>
          <p:cNvSpPr>
            <a:spLocks noChangeShapeType="1"/>
          </p:cNvSpPr>
          <p:nvPr/>
        </p:nvSpPr>
        <p:spPr bwMode="auto">
          <a:xfrm flipH="1">
            <a:off x="1447800" y="1219200"/>
            <a:ext cx="3200400" cy="22860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52229" name="Line 6"/>
          <p:cNvSpPr>
            <a:spLocks noChangeShapeType="1"/>
          </p:cNvSpPr>
          <p:nvPr/>
        </p:nvSpPr>
        <p:spPr bwMode="auto">
          <a:xfrm>
            <a:off x="4648200" y="1219200"/>
            <a:ext cx="3200400" cy="22860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52230" name="Text Box 7"/>
          <p:cNvSpPr txBox="1">
            <a:spLocks noChangeArrowheads="1"/>
          </p:cNvSpPr>
          <p:nvPr/>
        </p:nvSpPr>
        <p:spPr bwMode="auto">
          <a:xfrm>
            <a:off x="1676400" y="1828800"/>
            <a:ext cx="2249488" cy="946150"/>
          </a:xfrm>
          <a:prstGeom prst="rect">
            <a:avLst/>
          </a:prstGeom>
          <a:solidFill>
            <a:srgbClr val="C0FEF9"/>
          </a:solidFill>
          <a:ln w="12700">
            <a:noFill/>
            <a:miter lim="800000"/>
            <a:headEnd/>
            <a:tailEnd/>
          </a:ln>
        </p:spPr>
        <p:txBody>
          <a:bodyPr wrap="none">
            <a:prstTxWarp prst="textNoShape">
              <a:avLst/>
            </a:prstTxWarp>
            <a:spAutoFit/>
          </a:bodyPr>
          <a:lstStyle/>
          <a:p>
            <a:r>
              <a:rPr lang="en-US" b="1">
                <a:latin typeface="Times New Roman" pitchFamily="-107" charset="0"/>
              </a:rPr>
              <a:t>1 deletion </a:t>
            </a:r>
          </a:p>
          <a:p>
            <a:r>
              <a:rPr lang="en-US" b="1">
                <a:latin typeface="Times New Roman" pitchFamily="-107" charset="0"/>
              </a:rPr>
              <a:t>1 substitution</a:t>
            </a:r>
          </a:p>
        </p:txBody>
      </p:sp>
      <p:sp>
        <p:nvSpPr>
          <p:cNvPr id="52231" name="Text Box 8"/>
          <p:cNvSpPr txBox="1">
            <a:spLocks noChangeArrowheads="1"/>
          </p:cNvSpPr>
          <p:nvPr/>
        </p:nvSpPr>
        <p:spPr bwMode="auto">
          <a:xfrm>
            <a:off x="5410200" y="1828800"/>
            <a:ext cx="2249488" cy="946150"/>
          </a:xfrm>
          <a:prstGeom prst="rect">
            <a:avLst/>
          </a:prstGeom>
          <a:solidFill>
            <a:srgbClr val="C0FEF9"/>
          </a:solidFill>
          <a:ln w="12700">
            <a:noFill/>
            <a:miter lim="800000"/>
            <a:headEnd/>
            <a:tailEnd/>
          </a:ln>
        </p:spPr>
        <p:txBody>
          <a:bodyPr wrap="none">
            <a:prstTxWarp prst="textNoShape">
              <a:avLst/>
            </a:prstTxWarp>
            <a:spAutoFit/>
          </a:bodyPr>
          <a:lstStyle/>
          <a:p>
            <a:r>
              <a:rPr lang="en-US" b="1">
                <a:latin typeface="Times New Roman" pitchFamily="-107" charset="0"/>
              </a:rPr>
              <a:t>1 insertion </a:t>
            </a:r>
          </a:p>
          <a:p>
            <a:r>
              <a:rPr lang="en-US" b="1">
                <a:latin typeface="Times New Roman" pitchFamily="-107" charset="0"/>
              </a:rPr>
              <a:t>1 substitution</a:t>
            </a:r>
          </a:p>
        </p:txBody>
      </p:sp>
      <p:sp>
        <p:nvSpPr>
          <p:cNvPr id="52232" name="Text Box 11"/>
          <p:cNvSpPr txBox="1">
            <a:spLocks noChangeArrowheads="1"/>
          </p:cNvSpPr>
          <p:nvPr/>
        </p:nvSpPr>
        <p:spPr bwMode="auto">
          <a:xfrm>
            <a:off x="5386053" y="3657600"/>
            <a:ext cx="3429670" cy="523220"/>
          </a:xfrm>
          <a:prstGeom prst="rect">
            <a:avLst/>
          </a:prstGeom>
          <a:solidFill>
            <a:schemeClr val="bg1"/>
          </a:solidFill>
          <a:ln w="12700">
            <a:noFill/>
            <a:miter lim="800000"/>
            <a:headEnd/>
            <a:tailEnd/>
          </a:ln>
        </p:spPr>
        <p:txBody>
          <a:bodyPr wrap="none">
            <a:prstTxWarp prst="textNoShape">
              <a:avLst/>
            </a:prstTxWarp>
            <a:spAutoFit/>
          </a:bodyPr>
          <a:lstStyle/>
          <a:p>
            <a:pPr algn="ctr"/>
            <a:r>
              <a:rPr lang="en-US" b="1">
                <a:latin typeface="Courier New" pitchFamily="-107" charset="0"/>
              </a:rPr>
              <a:t>AA</a:t>
            </a:r>
            <a:r>
              <a:rPr lang="en-US" b="1">
                <a:solidFill>
                  <a:srgbClr val="FF0000"/>
                </a:solidFill>
                <a:latin typeface="Courier New" pitchFamily="-107" charset="0"/>
              </a:rPr>
              <a:t>C</a:t>
            </a:r>
            <a:r>
              <a:rPr lang="en-US" b="1">
                <a:latin typeface="Courier New" pitchFamily="-107" charset="0"/>
              </a:rPr>
              <a:t>AGGGCCCAAATC</a:t>
            </a:r>
          </a:p>
        </p:txBody>
      </p:sp>
      <p:sp>
        <p:nvSpPr>
          <p:cNvPr id="52233" name="Text Box 12"/>
          <p:cNvSpPr txBox="1">
            <a:spLocks noChangeArrowheads="1"/>
          </p:cNvSpPr>
          <p:nvPr/>
        </p:nvSpPr>
        <p:spPr bwMode="auto">
          <a:xfrm>
            <a:off x="441325" y="3657600"/>
            <a:ext cx="2957513" cy="519113"/>
          </a:xfrm>
          <a:prstGeom prst="rect">
            <a:avLst/>
          </a:prstGeom>
          <a:solidFill>
            <a:schemeClr val="bg1"/>
          </a:solidFill>
          <a:ln w="12700">
            <a:noFill/>
            <a:miter lim="800000"/>
            <a:headEnd/>
            <a:tailEnd/>
          </a:ln>
        </p:spPr>
        <p:txBody>
          <a:bodyPr wrap="none">
            <a:prstTxWarp prst="textNoShape">
              <a:avLst/>
            </a:prstTxWarp>
            <a:spAutoFit/>
          </a:bodyPr>
          <a:lstStyle/>
          <a:p>
            <a:r>
              <a:rPr lang="en-US" b="1">
                <a:solidFill>
                  <a:srgbClr val="FF0000"/>
                </a:solidFill>
                <a:latin typeface="Courier New" pitchFamily="-107" charset="0"/>
              </a:rPr>
              <a:t>C</a:t>
            </a:r>
            <a:r>
              <a:rPr lang="en-US" b="1">
                <a:latin typeface="Courier New" pitchFamily="-107" charset="0"/>
              </a:rPr>
              <a:t>TGGGCCCAGATC</a:t>
            </a:r>
          </a:p>
        </p:txBody>
      </p:sp>
      <p:sp>
        <p:nvSpPr>
          <p:cNvPr id="52235" name="Text Box 14"/>
          <p:cNvSpPr txBox="1">
            <a:spLocks noChangeArrowheads="1"/>
          </p:cNvSpPr>
          <p:nvPr/>
        </p:nvSpPr>
        <p:spPr bwMode="auto">
          <a:xfrm>
            <a:off x="457200" y="5029200"/>
            <a:ext cx="3214191" cy="1384995"/>
          </a:xfrm>
          <a:prstGeom prst="rect">
            <a:avLst/>
          </a:prstGeom>
          <a:solidFill>
            <a:schemeClr val="bg1"/>
          </a:solidFill>
          <a:ln w="12700">
            <a:noFill/>
            <a:miter lim="800000"/>
            <a:headEnd/>
            <a:tailEnd/>
          </a:ln>
        </p:spPr>
        <p:txBody>
          <a:bodyPr wrap="none">
            <a:prstTxWarp prst="textNoShape">
              <a:avLst/>
            </a:prstTxWarp>
            <a:spAutoFit/>
          </a:bodyPr>
          <a:lstStyle/>
          <a:p>
            <a:r>
              <a:rPr lang="en-US" b="1">
                <a:latin typeface="Courier New" pitchFamily="-107" charset="0"/>
              </a:rPr>
              <a:t>-</a:t>
            </a:r>
            <a:r>
              <a:rPr lang="en-US" b="1">
                <a:solidFill>
                  <a:srgbClr val="FF0000"/>
                </a:solidFill>
                <a:latin typeface="Courier New" pitchFamily="-107" charset="0"/>
              </a:rPr>
              <a:t>C</a:t>
            </a:r>
            <a:r>
              <a:rPr lang="en-US" b="1">
                <a:latin typeface="Courier New" pitchFamily="-107" charset="0"/>
              </a:rPr>
              <a:t>TGGGCCCAGATC</a:t>
            </a:r>
          </a:p>
          <a:p>
            <a:r>
              <a:rPr lang="en-US" b="1">
                <a:latin typeface="Courier New" pitchFamily="-107" charset="0"/>
              </a:rPr>
              <a:t>A</a:t>
            </a:r>
            <a:r>
              <a:rPr lang="en-US" b="1">
                <a:solidFill>
                  <a:srgbClr val="FF0000"/>
                </a:solidFill>
                <a:latin typeface="Courier New" pitchFamily="-107" charset="0"/>
              </a:rPr>
              <a:t>C</a:t>
            </a:r>
            <a:r>
              <a:rPr lang="en-US" b="1">
                <a:latin typeface="Courier New" pitchFamily="-107" charset="0"/>
              </a:rPr>
              <a:t>TGGGCCCAAATC</a:t>
            </a:r>
          </a:p>
          <a:p>
            <a:r>
              <a:rPr lang="en-US" b="1">
                <a:latin typeface="Courier New" pitchFamily="-107" charset="0"/>
              </a:rPr>
              <a:t> *********.***</a:t>
            </a:r>
          </a:p>
        </p:txBody>
      </p:sp>
      <p:sp>
        <p:nvSpPr>
          <p:cNvPr id="986127" name="Text Box 15"/>
          <p:cNvSpPr txBox="1">
            <a:spLocks noChangeArrowheads="1"/>
          </p:cNvSpPr>
          <p:nvPr/>
        </p:nvSpPr>
        <p:spPr bwMode="auto">
          <a:xfrm>
            <a:off x="590550" y="4510088"/>
            <a:ext cx="2990850" cy="519112"/>
          </a:xfrm>
          <a:prstGeom prst="rect">
            <a:avLst/>
          </a:prstGeom>
          <a:solidFill>
            <a:srgbClr val="FF0000"/>
          </a:solidFill>
          <a:ln w="12700">
            <a:noFill/>
            <a:miter lim="800000"/>
            <a:headEnd/>
            <a:tailEnd/>
          </a:ln>
          <a:effectLst/>
        </p:spPr>
        <p:txBody>
          <a:bodyPr wrap="none">
            <a:prstTxWarp prst="textNoShape">
              <a:avLst/>
            </a:prstTxWarp>
            <a:spAutoFit/>
          </a:bodyPr>
          <a:lstStyle/>
          <a:p>
            <a:pPr>
              <a:defRPr/>
            </a:pPr>
            <a:r>
              <a:rPr lang="en-US" i="1">
                <a:solidFill>
                  <a:schemeClr val="bg1"/>
                </a:solidFill>
                <a:effectLst>
                  <a:outerShdw blurRad="38100" dist="38100" dir="2700000" algn="tl">
                    <a:srgbClr val="000000"/>
                  </a:outerShdw>
                </a:effectLst>
                <a:latin typeface="Arial" pitchFamily="-105" charset="0"/>
                <a:ea typeface="Osaka" pitchFamily="-105" charset="-128"/>
                <a:cs typeface="Osaka" pitchFamily="-105" charset="-128"/>
              </a:rPr>
              <a:t>Correct alignment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Box 4"/>
          <p:cNvSpPr txBox="1">
            <a:spLocks noChangeArrowheads="1"/>
          </p:cNvSpPr>
          <p:nvPr/>
        </p:nvSpPr>
        <p:spPr bwMode="auto">
          <a:xfrm>
            <a:off x="381000" y="533400"/>
            <a:ext cx="8305800" cy="4832350"/>
          </a:xfrm>
          <a:prstGeom prst="rect">
            <a:avLst/>
          </a:prstGeom>
          <a:noFill/>
          <a:ln w="9525">
            <a:noFill/>
            <a:miter lim="800000"/>
            <a:headEnd/>
            <a:tailEnd/>
          </a:ln>
        </p:spPr>
        <p:txBody>
          <a:bodyPr>
            <a:prstTxWarp prst="textNoShape">
              <a:avLst/>
            </a:prstTxWarp>
            <a:spAutoFit/>
          </a:bodyPr>
          <a:lstStyle/>
          <a:p>
            <a:r>
              <a:rPr lang="en-US"/>
              <a:t>There are two modes of alignment. </a:t>
            </a:r>
          </a:p>
          <a:p>
            <a:endParaRPr lang="en-US" b="1"/>
          </a:p>
          <a:p>
            <a:r>
              <a:rPr lang="en-US" b="1"/>
              <a:t>Local alignment</a:t>
            </a:r>
            <a:r>
              <a:rPr lang="en-US"/>
              <a:t> determines if sub-segments of one sequence (A) are present in another (B). Local alignment methods have their greatest utility in database searching and retrieval (e.g., BLAST). </a:t>
            </a:r>
          </a:p>
          <a:p>
            <a:endParaRPr lang="en-US" b="1"/>
          </a:p>
          <a:p>
            <a:r>
              <a:rPr lang="en-US"/>
              <a:t>In </a:t>
            </a:r>
            <a:r>
              <a:rPr lang="en-US" b="1"/>
              <a:t>global alignment</a:t>
            </a:r>
            <a:r>
              <a:rPr lang="en-US"/>
              <a:t>, each element of sequence A is compared with each element in sequence B. Global alignment algorithms are used in comparative and evolutionary studies.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A01E139C-C3D5-1E42-B8B0-1E4500B29D42}" type="slidenum">
              <a:rPr lang="en-US" smtClean="0">
                <a:latin typeface="Times" pitchFamily="-107" charset="0"/>
                <a:ea typeface="Osaka" pitchFamily="-107" charset="-128"/>
                <a:cs typeface="Osaka" pitchFamily="-107" charset="-128"/>
              </a:rPr>
              <a:pPr/>
              <a:t>28</a:t>
            </a:fld>
            <a:endParaRPr lang="en-US" smtClean="0">
              <a:latin typeface="Times" pitchFamily="-107" charset="0"/>
              <a:ea typeface="Osaka" pitchFamily="-107" charset="-128"/>
              <a:cs typeface="Osaka" pitchFamily="-107" charset="-128"/>
            </a:endParaRPr>
          </a:p>
        </p:txBody>
      </p:sp>
      <p:sp>
        <p:nvSpPr>
          <p:cNvPr id="62467" name="Rectangle 2"/>
          <p:cNvSpPr>
            <a:spLocks noGrp="1" noChangeArrowheads="1"/>
          </p:cNvSpPr>
          <p:nvPr>
            <p:ph type="title"/>
          </p:nvPr>
        </p:nvSpPr>
        <p:spPr>
          <a:xfrm>
            <a:off x="381000" y="152400"/>
            <a:ext cx="8458200" cy="4953000"/>
          </a:xfrm>
          <a:solidFill>
            <a:srgbClr val="FFFF99"/>
          </a:solidFill>
        </p:spPr>
        <p:txBody>
          <a:bodyPr/>
          <a:lstStyle/>
          <a:p>
            <a:pPr algn="l"/>
            <a:r>
              <a:rPr lang="en-US" sz="3000">
                <a:solidFill>
                  <a:schemeClr val="tx1"/>
                </a:solidFill>
              </a:rPr>
              <a:t>A pairwise alignment consists of a series of </a:t>
            </a:r>
            <a:r>
              <a:rPr lang="en-US" sz="3000" u="sng">
                <a:solidFill>
                  <a:schemeClr val="tx1"/>
                </a:solidFill>
              </a:rPr>
              <a:t>paired bases</a:t>
            </a:r>
            <a:r>
              <a:rPr lang="en-US" sz="3000">
                <a:solidFill>
                  <a:schemeClr val="tx1"/>
                </a:solidFill>
              </a:rPr>
              <a:t>, one base from each sequence. There are three types of pairs:</a:t>
            </a:r>
            <a:r>
              <a:rPr lang="en-US">
                <a:solidFill>
                  <a:schemeClr val="tx1"/>
                </a:solidFill>
              </a:rPr>
              <a:t/>
            </a:r>
            <a:br>
              <a:rPr lang="en-US">
                <a:solidFill>
                  <a:schemeClr val="tx1"/>
                </a:solidFill>
              </a:rPr>
            </a:br>
            <a:r>
              <a:rPr lang="en-US" sz="1800">
                <a:solidFill>
                  <a:schemeClr val="tx1"/>
                </a:solidFill>
              </a:rPr>
              <a:t/>
            </a:r>
            <a:br>
              <a:rPr lang="en-US" sz="1800">
                <a:solidFill>
                  <a:schemeClr val="tx1"/>
                </a:solidFill>
              </a:rPr>
            </a:br>
            <a:r>
              <a:rPr lang="en-US" sz="2500">
                <a:solidFill>
                  <a:schemeClr val="tx1"/>
                </a:solidFill>
              </a:rPr>
              <a:t>(</a:t>
            </a:r>
            <a:r>
              <a:rPr lang="en-US" sz="2500" b="0">
                <a:solidFill>
                  <a:schemeClr val="tx1"/>
                </a:solidFill>
              </a:rPr>
              <a:t>1</a:t>
            </a:r>
            <a:r>
              <a:rPr lang="en-US" sz="2500">
                <a:solidFill>
                  <a:schemeClr val="tx1"/>
                </a:solidFill>
              </a:rPr>
              <a:t>) </a:t>
            </a:r>
            <a:r>
              <a:rPr lang="en-US" sz="2500" b="0">
                <a:solidFill>
                  <a:srgbClr val="FF0000"/>
                </a:solidFill>
              </a:rPr>
              <a:t>matches</a:t>
            </a:r>
            <a:r>
              <a:rPr lang="en-US" sz="2500">
                <a:solidFill>
                  <a:schemeClr val="tx1"/>
                </a:solidFill>
              </a:rPr>
              <a:t> = the same nucleotide appears in both sequences. </a:t>
            </a:r>
            <a:br>
              <a:rPr lang="en-US" sz="2500">
                <a:solidFill>
                  <a:schemeClr val="tx1"/>
                </a:solidFill>
              </a:rPr>
            </a:br>
            <a:r>
              <a:rPr lang="en-US" sz="2500">
                <a:solidFill>
                  <a:schemeClr val="tx1"/>
                </a:solidFill>
              </a:rPr>
              <a:t>(</a:t>
            </a:r>
            <a:r>
              <a:rPr lang="en-US" sz="2500" b="0">
                <a:solidFill>
                  <a:schemeClr val="tx1"/>
                </a:solidFill>
              </a:rPr>
              <a:t>2</a:t>
            </a:r>
            <a:r>
              <a:rPr lang="en-US" sz="2500">
                <a:solidFill>
                  <a:schemeClr val="tx1"/>
                </a:solidFill>
              </a:rPr>
              <a:t>) </a:t>
            </a:r>
            <a:r>
              <a:rPr lang="en-US" sz="2500" b="0">
                <a:solidFill>
                  <a:srgbClr val="FF0000"/>
                </a:solidFill>
              </a:rPr>
              <a:t>mismatches</a:t>
            </a:r>
            <a:r>
              <a:rPr lang="en-US" sz="2500">
                <a:solidFill>
                  <a:schemeClr val="tx1"/>
                </a:solidFill>
              </a:rPr>
              <a:t> = different nucleotides are found in the two sequences. </a:t>
            </a:r>
            <a:br>
              <a:rPr lang="en-US" sz="2500">
                <a:solidFill>
                  <a:schemeClr val="tx1"/>
                </a:solidFill>
              </a:rPr>
            </a:br>
            <a:r>
              <a:rPr lang="en-US" sz="2500">
                <a:solidFill>
                  <a:schemeClr val="tx1"/>
                </a:solidFill>
              </a:rPr>
              <a:t>(</a:t>
            </a:r>
            <a:r>
              <a:rPr lang="en-US" sz="2500" b="0">
                <a:solidFill>
                  <a:schemeClr val="tx1"/>
                </a:solidFill>
              </a:rPr>
              <a:t>3</a:t>
            </a:r>
            <a:r>
              <a:rPr lang="en-US" sz="2500">
                <a:solidFill>
                  <a:schemeClr val="tx1"/>
                </a:solidFill>
              </a:rPr>
              <a:t>) </a:t>
            </a:r>
            <a:r>
              <a:rPr lang="en-US" sz="2500" b="0">
                <a:solidFill>
                  <a:srgbClr val="FF0000"/>
                </a:solidFill>
              </a:rPr>
              <a:t>gaps</a:t>
            </a:r>
            <a:r>
              <a:rPr lang="en-US" sz="2500">
                <a:solidFill>
                  <a:schemeClr val="tx1"/>
                </a:solidFill>
              </a:rPr>
              <a:t> = a base in one sequence and a </a:t>
            </a:r>
            <a:r>
              <a:rPr lang="en-US" sz="2500" b="0">
                <a:solidFill>
                  <a:schemeClr val="tx1"/>
                </a:solidFill>
              </a:rPr>
              <a:t>null base</a:t>
            </a:r>
            <a:r>
              <a:rPr lang="en-US" sz="2500">
                <a:solidFill>
                  <a:schemeClr val="tx1"/>
                </a:solidFill>
              </a:rPr>
              <a:t> in the other.</a:t>
            </a:r>
            <a:r>
              <a:rPr lang="en-US">
                <a:solidFill>
                  <a:schemeClr val="tx1"/>
                </a:solidFill>
              </a:rPr>
              <a:t> </a:t>
            </a:r>
          </a:p>
        </p:txBody>
      </p:sp>
      <p:sp>
        <p:nvSpPr>
          <p:cNvPr id="62468" name="Text Box 4"/>
          <p:cNvSpPr txBox="1">
            <a:spLocks noChangeArrowheads="1"/>
          </p:cNvSpPr>
          <p:nvPr/>
        </p:nvSpPr>
        <p:spPr bwMode="auto">
          <a:xfrm>
            <a:off x="914400" y="5029200"/>
            <a:ext cx="7978775" cy="1066800"/>
          </a:xfrm>
          <a:prstGeom prst="rect">
            <a:avLst/>
          </a:prstGeom>
          <a:solidFill>
            <a:srgbClr val="C0FEF9"/>
          </a:solidFill>
          <a:ln w="12700">
            <a:noFill/>
            <a:miter lim="800000"/>
            <a:headEnd/>
            <a:tailEnd/>
          </a:ln>
        </p:spPr>
        <p:txBody>
          <a:bodyPr>
            <a:prstTxWarp prst="textNoShape">
              <a:avLst/>
            </a:prstTxWarp>
            <a:spAutoFit/>
          </a:bodyPr>
          <a:lstStyle/>
          <a:p>
            <a:r>
              <a:rPr lang="en-US" sz="3200" b="1">
                <a:latin typeface="Courier" pitchFamily="-107" charset="0"/>
              </a:rPr>
              <a:t>GCGGCCCATCAGGTAGTTGGTG-G</a:t>
            </a:r>
          </a:p>
          <a:p>
            <a:r>
              <a:rPr lang="en-US" sz="3200" b="1">
                <a:latin typeface="Courier" pitchFamily="-107" charset="0"/>
              </a:rPr>
              <a:t>GCGTTCCATC--CTGGTTGGTGTG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AB2864EB-09DE-BD4E-B29A-AD6C78903801}" type="slidenum">
              <a:rPr lang="en-US" smtClean="0">
                <a:latin typeface="Times" pitchFamily="-107" charset="0"/>
                <a:ea typeface="Osaka" pitchFamily="-107" charset="-128"/>
                <a:cs typeface="Osaka" pitchFamily="-107" charset="-128"/>
              </a:rPr>
              <a:pPr/>
              <a:t>29</a:t>
            </a:fld>
            <a:endParaRPr lang="en-US" smtClean="0">
              <a:latin typeface="Times" pitchFamily="-107" charset="0"/>
              <a:ea typeface="Osaka" pitchFamily="-107" charset="-128"/>
              <a:cs typeface="Osaka" pitchFamily="-107" charset="-128"/>
            </a:endParaRPr>
          </a:p>
        </p:txBody>
      </p:sp>
      <p:sp>
        <p:nvSpPr>
          <p:cNvPr id="74755" name="Rectangle 2"/>
          <p:cNvSpPr>
            <a:spLocks noGrp="1" noChangeArrowheads="1"/>
          </p:cNvSpPr>
          <p:nvPr>
            <p:ph type="title"/>
          </p:nvPr>
        </p:nvSpPr>
        <p:spPr>
          <a:xfrm>
            <a:off x="684213" y="476250"/>
            <a:ext cx="7772400" cy="1143000"/>
          </a:xfrm>
        </p:spPr>
        <p:txBody>
          <a:bodyPr/>
          <a:lstStyle/>
          <a:p>
            <a:r>
              <a:rPr lang="en-US" sz="3400">
                <a:solidFill>
                  <a:srgbClr val="CC3300"/>
                </a:solidFill>
              </a:rPr>
              <a:t>Motivation for sequence alignment</a:t>
            </a:r>
          </a:p>
        </p:txBody>
      </p:sp>
      <p:sp>
        <p:nvSpPr>
          <p:cNvPr id="74756" name="Rectangle 3"/>
          <p:cNvSpPr>
            <a:spLocks noGrp="1" noChangeArrowheads="1"/>
          </p:cNvSpPr>
          <p:nvPr>
            <p:ph type="body" idx="1"/>
          </p:nvPr>
        </p:nvSpPr>
        <p:spPr>
          <a:xfrm>
            <a:off x="684213" y="2101850"/>
            <a:ext cx="7772400" cy="4495800"/>
          </a:xfrm>
        </p:spPr>
        <p:txBody>
          <a:bodyPr/>
          <a:lstStyle/>
          <a:p>
            <a:pPr>
              <a:lnSpc>
                <a:spcPct val="90000"/>
              </a:lnSpc>
              <a:buFontTx/>
              <a:buNone/>
            </a:pPr>
            <a:r>
              <a:rPr lang="en-US" sz="2800" b="0">
                <a:solidFill>
                  <a:srgbClr val="003399"/>
                </a:solidFill>
              </a:rPr>
              <a:t>Study function</a:t>
            </a:r>
          </a:p>
          <a:p>
            <a:pPr lvl="1">
              <a:lnSpc>
                <a:spcPct val="90000"/>
              </a:lnSpc>
            </a:pPr>
            <a:r>
              <a:rPr lang="en-US">
                <a:solidFill>
                  <a:srgbClr val="003399"/>
                </a:solidFill>
              </a:rPr>
              <a:t>Sequences that are similar probably have similar functions.</a:t>
            </a:r>
          </a:p>
          <a:p>
            <a:pPr lvl="1">
              <a:lnSpc>
                <a:spcPct val="90000"/>
              </a:lnSpc>
            </a:pPr>
            <a:endParaRPr lang="en-US">
              <a:solidFill>
                <a:srgbClr val="003399"/>
              </a:solidFill>
            </a:endParaRPr>
          </a:p>
          <a:p>
            <a:pPr>
              <a:lnSpc>
                <a:spcPct val="90000"/>
              </a:lnSpc>
              <a:buFontTx/>
              <a:buNone/>
            </a:pPr>
            <a:r>
              <a:rPr lang="en-US" sz="2800" b="0">
                <a:solidFill>
                  <a:srgbClr val="003399"/>
                </a:solidFill>
              </a:rPr>
              <a:t>Study evolution</a:t>
            </a:r>
          </a:p>
          <a:p>
            <a:pPr lvl="1">
              <a:lnSpc>
                <a:spcPct val="90000"/>
              </a:lnSpc>
            </a:pPr>
            <a:r>
              <a:rPr lang="en-US">
                <a:solidFill>
                  <a:srgbClr val="003399"/>
                </a:solidFill>
              </a:rPr>
              <a:t>Similarity is mostly indicative of common ancestry.</a:t>
            </a:r>
          </a:p>
          <a:p>
            <a:pPr lvl="1">
              <a:lnSpc>
                <a:spcPct val="90000"/>
              </a:lnSpc>
              <a:buFontTx/>
              <a:buNone/>
            </a:pPr>
            <a:endParaRPr lang="en-US">
              <a:solidFill>
                <a:srgbClr val="0033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1"/>
          </p:nvPr>
        </p:nvSpPr>
        <p:spPr>
          <a:noFill/>
        </p:spPr>
        <p:txBody>
          <a:bodyPr/>
          <a:lstStyle/>
          <a:p>
            <a:fld id="{0FA94E0F-C094-E04A-9CE2-9D7AE6190B42}" type="slidenum">
              <a:rPr lang="en-US" smtClean="0"/>
              <a:pPr/>
              <a:t>3</a:t>
            </a:fld>
            <a:endParaRPr lang="en-US" smtClean="0"/>
          </a:p>
        </p:txBody>
      </p:sp>
      <p:pic>
        <p:nvPicPr>
          <p:cNvPr id="31747" name="Content Placeholder 4" descr="genbankgrowth.jpg"/>
          <p:cNvPicPr>
            <a:picLocks noGrp="1" noChangeAspect="1"/>
          </p:cNvPicPr>
          <p:nvPr>
            <p:ph/>
          </p:nvPr>
        </p:nvPicPr>
        <p:blipFill>
          <a:blip r:embed="rId2"/>
          <a:srcRect l="-18835" r="-18835"/>
          <a:stretch>
            <a:fillRect/>
          </a:stretch>
        </p:blipFill>
        <p:spPr/>
      </p:pic>
    </p:spTree>
  </p:cSld>
  <p:clrMapOvr>
    <a:masterClrMapping/>
  </p:clrMapOvr>
  <p:transition spd="slow"/>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DD903147-83AC-5944-AAFC-AF913E67FE0C}" type="slidenum">
              <a:rPr lang="en-US" smtClean="0">
                <a:latin typeface="Times" pitchFamily="-107" charset="0"/>
                <a:ea typeface="Osaka" pitchFamily="-107" charset="-128"/>
                <a:cs typeface="Osaka" pitchFamily="-107" charset="-128"/>
              </a:rPr>
              <a:pPr/>
              <a:t>30</a:t>
            </a:fld>
            <a:endParaRPr lang="en-US" smtClean="0">
              <a:latin typeface="Times" pitchFamily="-107" charset="0"/>
              <a:ea typeface="Osaka" pitchFamily="-107" charset="-128"/>
              <a:cs typeface="Osaka" pitchFamily="-107" charset="-128"/>
            </a:endParaRPr>
          </a:p>
        </p:txBody>
      </p:sp>
      <p:sp>
        <p:nvSpPr>
          <p:cNvPr id="78851" name="Rectangle 2"/>
          <p:cNvSpPr>
            <a:spLocks noGrp="1" noChangeArrowheads="1"/>
          </p:cNvSpPr>
          <p:nvPr>
            <p:ph type="title"/>
          </p:nvPr>
        </p:nvSpPr>
        <p:spPr>
          <a:xfrm>
            <a:off x="277813" y="115888"/>
            <a:ext cx="8686800" cy="1143000"/>
          </a:xfrm>
          <a:noFill/>
        </p:spPr>
        <p:txBody>
          <a:bodyPr/>
          <a:lstStyle/>
          <a:p>
            <a:r>
              <a:rPr lang="en-US" sz="3400">
                <a:solidFill>
                  <a:srgbClr val="CC0000"/>
                </a:solidFill>
              </a:rPr>
              <a:t>An example of pairwise alignment of an unknown protein with a known one</a:t>
            </a:r>
            <a:endParaRPr lang="en-US">
              <a:solidFill>
                <a:srgbClr val="CC0000"/>
              </a:solidFill>
            </a:endParaRPr>
          </a:p>
        </p:txBody>
      </p:sp>
      <p:sp>
        <p:nvSpPr>
          <p:cNvPr id="78852" name="Rectangle 3"/>
          <p:cNvSpPr>
            <a:spLocks noChangeArrowheads="1"/>
          </p:cNvSpPr>
          <p:nvPr/>
        </p:nvSpPr>
        <p:spPr bwMode="auto">
          <a:xfrm>
            <a:off x="304800" y="2044700"/>
            <a:ext cx="8610600" cy="1006475"/>
          </a:xfrm>
          <a:prstGeom prst="rect">
            <a:avLst/>
          </a:prstGeom>
          <a:solidFill>
            <a:srgbClr val="FFFF00"/>
          </a:solidFill>
          <a:ln w="9525">
            <a:noFill/>
            <a:miter lim="800000"/>
            <a:headEnd/>
            <a:tailEnd/>
          </a:ln>
        </p:spPr>
        <p:txBody>
          <a:bodyPr anchor="ctr">
            <a:prstTxWarp prst="textNoShape">
              <a:avLst/>
            </a:prstTxWarp>
            <a:spAutoFit/>
          </a:bodyPr>
          <a:lstStyle/>
          <a:p>
            <a:pPr marL="342900" indent="-342900" eaLnBrk="1" hangingPunct="1">
              <a:buFontTx/>
              <a:buAutoNum type="alphaUcParenBoth"/>
            </a:pPr>
            <a:r>
              <a:rPr lang="en-US" sz="2000">
                <a:ea typeface="Arial" pitchFamily="-107" charset="0"/>
                <a:cs typeface="Arial" pitchFamily="-107" charset="0"/>
              </a:rPr>
              <a:t> Glutaredoxin, Bacteriophage T4 from </a:t>
            </a:r>
            <a:r>
              <a:rPr lang="en-US" sz="2000" i="1">
                <a:ea typeface="Arial" pitchFamily="-107" charset="0"/>
                <a:cs typeface="Arial" pitchFamily="-107" charset="0"/>
              </a:rPr>
              <a:t>E. coli</a:t>
            </a:r>
            <a:r>
              <a:rPr lang="en-US" sz="2000">
                <a:ea typeface="Arial" pitchFamily="-107" charset="0"/>
                <a:cs typeface="Arial" pitchFamily="-107" charset="0"/>
              </a:rPr>
              <a:t>, 87 aa </a:t>
            </a:r>
          </a:p>
          <a:p>
            <a:pPr marL="342900" indent="-342900" eaLnBrk="1" hangingPunct="1"/>
            <a:endParaRPr lang="en-US" sz="2000" b="1" u="sng">
              <a:ea typeface="Arial" pitchFamily="-107" charset="0"/>
              <a:cs typeface="Arial" pitchFamily="-107" charset="0"/>
            </a:endParaRPr>
          </a:p>
          <a:p>
            <a:pPr marL="342900" indent="-342900" eaLnBrk="1" hangingPunct="1"/>
            <a:r>
              <a:rPr lang="en-US" sz="2000">
                <a:ea typeface="Arial" pitchFamily="-107" charset="0"/>
                <a:cs typeface="Arial" pitchFamily="-107" charset="0"/>
              </a:rPr>
              <a:t>(B) </a:t>
            </a:r>
            <a:r>
              <a:rPr lang="en-US" sz="2000" b="1">
                <a:solidFill>
                  <a:srgbClr val="FF0000"/>
                </a:solidFill>
                <a:ea typeface="Arial" pitchFamily="-107" charset="0"/>
                <a:cs typeface="Arial" pitchFamily="-107" charset="0"/>
              </a:rPr>
              <a:t>Unknown protein</a:t>
            </a:r>
            <a:r>
              <a:rPr lang="en-US" sz="2000">
                <a:ea typeface="Arial" pitchFamily="-107" charset="0"/>
                <a:cs typeface="Arial" pitchFamily="-107" charset="0"/>
              </a:rPr>
              <a:t> - 93 aa </a:t>
            </a:r>
          </a:p>
        </p:txBody>
      </p:sp>
      <p:sp>
        <p:nvSpPr>
          <p:cNvPr id="78853" name="Rectangle 4"/>
          <p:cNvSpPr>
            <a:spLocks noChangeArrowheads="1"/>
          </p:cNvSpPr>
          <p:nvPr/>
        </p:nvSpPr>
        <p:spPr bwMode="auto">
          <a:xfrm>
            <a:off x="304800" y="3627438"/>
            <a:ext cx="8458200" cy="2903537"/>
          </a:xfrm>
          <a:prstGeom prst="rect">
            <a:avLst/>
          </a:prstGeom>
          <a:solidFill>
            <a:srgbClr val="FFFF00"/>
          </a:solidFill>
          <a:ln w="9525">
            <a:noFill/>
            <a:miter lim="800000"/>
            <a:headEnd/>
            <a:tailEnd/>
          </a:ln>
        </p:spPr>
        <p:txBody>
          <a:bodyPr>
            <a:prstTxWarp prst="textNoShape">
              <a:avLst/>
            </a:prstTxWarp>
            <a:spAutoFit/>
          </a:bodyPr>
          <a:lstStyle/>
          <a:p>
            <a:pPr eaLnBrk="1" hangingPunct="1">
              <a:spcBef>
                <a:spcPct val="50000"/>
              </a:spcBef>
            </a:pPr>
            <a:r>
              <a:rPr lang="en-US" sz="1600" b="1">
                <a:latin typeface="Courier New" pitchFamily="-107" charset="0"/>
                <a:ea typeface="Arial" pitchFamily="-107" charset="0"/>
                <a:cs typeface="Arial" pitchFamily="-107" charset="0"/>
              </a:rPr>
              <a:t>             10        20        30        40             50       </a:t>
            </a:r>
            <a:br>
              <a:rPr lang="en-US" sz="1600" b="1">
                <a:latin typeface="Courier New" pitchFamily="-107" charset="0"/>
                <a:ea typeface="Arial" pitchFamily="-107" charset="0"/>
                <a:cs typeface="Arial" pitchFamily="-107" charset="0"/>
              </a:rPr>
            </a:br>
            <a:r>
              <a:rPr lang="en-US" sz="1600" b="1">
                <a:latin typeface="Courier New" pitchFamily="-107" charset="0"/>
                <a:ea typeface="Arial" pitchFamily="-107" charset="0"/>
                <a:cs typeface="Arial" pitchFamily="-107" charset="0"/>
              </a:rPr>
              <a:t>Glutar KVYGYDSNIHKCVYCDNAKRLLTVKKQPFEFINIMPEKGV---FDD—EKIAELLTKLGR</a:t>
            </a:r>
            <a:br>
              <a:rPr lang="en-US" sz="1600" b="1">
                <a:latin typeface="Courier New" pitchFamily="-107" charset="0"/>
                <a:ea typeface="Arial" pitchFamily="-107" charset="0"/>
                <a:cs typeface="Arial" pitchFamily="-107" charset="0"/>
              </a:rPr>
            </a:br>
            <a:r>
              <a:rPr lang="en-US" sz="1600" b="1">
                <a:latin typeface="Courier New" pitchFamily="-107" charset="0"/>
                <a:ea typeface="Arial" pitchFamily="-107" charset="0"/>
                <a:cs typeface="Arial" pitchFamily="-107" charset="0"/>
              </a:rPr>
              <a:t>       ..::   .. ::  : .: ::   :   .:.: .. . .    ::   ::. :  .. . </a:t>
            </a:r>
            <a:br>
              <a:rPr lang="en-US" sz="1600" b="1">
                <a:latin typeface="Courier New" pitchFamily="-107" charset="0"/>
                <a:ea typeface="Arial" pitchFamily="-107" charset="0"/>
                <a:cs typeface="Arial" pitchFamily="-107" charset="0"/>
              </a:rPr>
            </a:br>
            <a:r>
              <a:rPr lang="en-US" sz="1600" b="1" u="sng">
                <a:latin typeface="Courier New" pitchFamily="-107" charset="0"/>
                <a:ea typeface="Arial" pitchFamily="-107" charset="0"/>
                <a:cs typeface="Arial" pitchFamily="-107" charset="0"/>
              </a:rPr>
              <a:t>Unknow</a:t>
            </a:r>
            <a:r>
              <a:rPr lang="en-US" sz="1600" b="1">
                <a:latin typeface="Courier New" pitchFamily="-107" charset="0"/>
                <a:ea typeface="Arial" pitchFamily="-107" charset="0"/>
                <a:cs typeface="Arial" pitchFamily="-107" charset="0"/>
              </a:rPr>
              <a:t> EIYGIPEDVAKCSGCISAIRLCFEKGYDYEIIPVLKKANNQLGFDYILEKFDECKARANM</a:t>
            </a:r>
          </a:p>
          <a:p>
            <a:pPr eaLnBrk="1" hangingPunct="1">
              <a:spcBef>
                <a:spcPct val="50000"/>
              </a:spcBef>
            </a:pPr>
            <a:r>
              <a:rPr lang="en-US" sz="1600" b="1">
                <a:latin typeface="Courier New" pitchFamily="-107" charset="0"/>
                <a:ea typeface="Arial" pitchFamily="-107" charset="0"/>
                <a:cs typeface="Arial" pitchFamily="-107" charset="0"/>
              </a:rPr>
              <a:t>            10        20        30        40        50        60   </a:t>
            </a:r>
          </a:p>
          <a:p>
            <a:pPr eaLnBrk="1" hangingPunct="1">
              <a:spcBef>
                <a:spcPct val="50000"/>
              </a:spcBef>
            </a:pPr>
            <a:r>
              <a:rPr lang="en-US" sz="1600" b="1">
                <a:latin typeface="Courier New" pitchFamily="-107" charset="0"/>
                <a:ea typeface="Arial" pitchFamily="-107" charset="0"/>
                <a:cs typeface="Arial" pitchFamily="-107" charset="0"/>
              </a:rPr>
              <a:t>        60        70        80      </a:t>
            </a:r>
            <a:br>
              <a:rPr lang="en-US" sz="1600" b="1">
                <a:latin typeface="Courier New" pitchFamily="-107" charset="0"/>
                <a:ea typeface="Arial" pitchFamily="-107" charset="0"/>
                <a:cs typeface="Arial" pitchFamily="-107" charset="0"/>
              </a:rPr>
            </a:br>
            <a:r>
              <a:rPr lang="en-US" sz="1600" b="1">
                <a:latin typeface="Courier New" pitchFamily="-107" charset="0"/>
                <a:ea typeface="Arial" pitchFamily="-107" charset="0"/>
                <a:cs typeface="Arial" pitchFamily="-107" charset="0"/>
              </a:rPr>
              <a:t>Glutar DTQIGLTMPQVFAPDGSHIGGFDQLREYF</a:t>
            </a:r>
            <a:br>
              <a:rPr lang="en-US" sz="1600" b="1">
                <a:latin typeface="Courier New" pitchFamily="-107" charset="0"/>
                <a:ea typeface="Arial" pitchFamily="-107" charset="0"/>
                <a:cs typeface="Arial" pitchFamily="-107" charset="0"/>
              </a:rPr>
            </a:br>
            <a:r>
              <a:rPr lang="en-US" sz="1600" b="1">
                <a:latin typeface="Courier New" pitchFamily="-107" charset="0"/>
                <a:ea typeface="Arial" pitchFamily="-107" charset="0"/>
                <a:cs typeface="Arial" pitchFamily="-107" charset="0"/>
              </a:rPr>
              <a:t>       .:.   ..:..:. ::..::.. :... .</a:t>
            </a:r>
            <a:br>
              <a:rPr lang="en-US" sz="1600" b="1">
                <a:latin typeface="Courier New" pitchFamily="-107" charset="0"/>
                <a:ea typeface="Arial" pitchFamily="-107" charset="0"/>
                <a:cs typeface="Arial" pitchFamily="-107" charset="0"/>
              </a:rPr>
            </a:br>
            <a:r>
              <a:rPr lang="en-US" sz="1600" b="1" u="sng">
                <a:latin typeface="Courier New" pitchFamily="-107" charset="0"/>
                <a:ea typeface="Arial" pitchFamily="-107" charset="0"/>
                <a:cs typeface="Arial" pitchFamily="-107" charset="0"/>
              </a:rPr>
              <a:t>Unknow</a:t>
            </a:r>
            <a:r>
              <a:rPr lang="en-US" sz="1600" b="1">
                <a:latin typeface="Courier New" pitchFamily="-107" charset="0"/>
                <a:ea typeface="Arial" pitchFamily="-107" charset="0"/>
                <a:cs typeface="Arial" pitchFamily="-107" charset="0"/>
              </a:rPr>
              <a:t> QTR-PTSFPRIFV-DGQYIGSLKQFKDLY</a:t>
            </a:r>
          </a:p>
          <a:p>
            <a:pPr eaLnBrk="1" hangingPunct="1">
              <a:spcBef>
                <a:spcPct val="50000"/>
              </a:spcBef>
            </a:pPr>
            <a:r>
              <a:rPr lang="en-US" sz="1600" b="1">
                <a:latin typeface="Courier New" pitchFamily="-107" charset="0"/>
                <a:ea typeface="Arial" pitchFamily="-107" charset="0"/>
                <a:cs typeface="Arial" pitchFamily="-107" charset="0"/>
              </a:rPr>
              <a:t>             70         80        90</a:t>
            </a:r>
          </a:p>
        </p:txBody>
      </p:sp>
      <p:sp>
        <p:nvSpPr>
          <p:cNvPr id="78854" name="Rectangle 5"/>
          <p:cNvSpPr>
            <a:spLocks noChangeArrowheads="1"/>
          </p:cNvSpPr>
          <p:nvPr/>
        </p:nvSpPr>
        <p:spPr bwMode="auto">
          <a:xfrm>
            <a:off x="5334000" y="5334000"/>
            <a:ext cx="3733800" cy="137160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a:r>
              <a:rPr lang="en-US"/>
              <a:t>Is the unknown protein</a:t>
            </a:r>
          </a:p>
          <a:p>
            <a:pPr algn="ctr"/>
            <a:r>
              <a:rPr lang="en-US"/>
              <a:t>a glutaredoxin?</a:t>
            </a:r>
          </a:p>
        </p:txBody>
      </p:sp>
      <p:sp>
        <p:nvSpPr>
          <p:cNvPr id="1011720" name="Text Box 8"/>
          <p:cNvSpPr txBox="1">
            <a:spLocks noChangeArrowheads="1"/>
          </p:cNvSpPr>
          <p:nvPr/>
        </p:nvSpPr>
        <p:spPr bwMode="auto">
          <a:xfrm>
            <a:off x="685800" y="2667000"/>
            <a:ext cx="8001000" cy="396875"/>
          </a:xfrm>
          <a:prstGeom prst="rect">
            <a:avLst/>
          </a:prstGeom>
          <a:solidFill>
            <a:srgbClr val="FFFF11"/>
          </a:solidFill>
          <a:ln w="12700">
            <a:noFill/>
            <a:miter lim="800000"/>
            <a:headEnd/>
            <a:tailEnd/>
          </a:ln>
        </p:spPr>
        <p:txBody>
          <a:bodyPr>
            <a:prstTxWarp prst="textNoShape">
              <a:avLst/>
            </a:prstTxWarp>
            <a:spAutoFit/>
          </a:bodyPr>
          <a:lstStyle/>
          <a:p>
            <a:pPr>
              <a:spcBef>
                <a:spcPct val="50000"/>
              </a:spcBef>
            </a:pPr>
            <a:r>
              <a:rPr lang="en-US" sz="2000">
                <a:ea typeface="Arial" pitchFamily="-107" charset="0"/>
                <a:cs typeface="Arial" pitchFamily="-107" charset="0"/>
              </a:rPr>
              <a:t>Unknown protein, Bacteriophage 65 from </a:t>
            </a:r>
            <a:r>
              <a:rPr lang="en-US" sz="2000" i="1">
                <a:ea typeface="Arial" pitchFamily="-107" charset="0"/>
                <a:cs typeface="Arial" pitchFamily="-107" charset="0"/>
              </a:rPr>
              <a:t>Aeromonas</a:t>
            </a:r>
            <a:r>
              <a:rPr lang="en-US" sz="2000">
                <a:ea typeface="Arial" pitchFamily="-107" charset="0"/>
                <a:cs typeface="Arial" pitchFamily="-107" charset="0"/>
              </a:rPr>
              <a:t> sp. 93 aa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1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20" grpId="0" animBg="1"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p>
            <a:fld id="{F625591E-135A-BA41-902A-44915B113763}" type="slidenum">
              <a:rPr lang="en-US" smtClean="0">
                <a:latin typeface="Times" pitchFamily="-107" charset="0"/>
                <a:ea typeface="Osaka" pitchFamily="-107" charset="-128"/>
                <a:cs typeface="Osaka" pitchFamily="-107" charset="-128"/>
              </a:rPr>
              <a:pPr/>
              <a:t>31</a:t>
            </a:fld>
            <a:endParaRPr lang="en-US" smtClean="0">
              <a:latin typeface="Times" pitchFamily="-107" charset="0"/>
              <a:ea typeface="Osaka" pitchFamily="-107" charset="-128"/>
              <a:cs typeface="Osaka" pitchFamily="-107" charset="-128"/>
            </a:endParaRPr>
          </a:p>
        </p:txBody>
      </p:sp>
      <p:sp>
        <p:nvSpPr>
          <p:cNvPr id="138243" name="Rectangle 2"/>
          <p:cNvSpPr>
            <a:spLocks noGrp="1" noChangeArrowheads="1"/>
          </p:cNvSpPr>
          <p:nvPr>
            <p:ph type="title"/>
          </p:nvPr>
        </p:nvSpPr>
        <p:spPr>
          <a:xfrm>
            <a:off x="609600" y="2819400"/>
            <a:ext cx="7772400" cy="1143000"/>
          </a:xfrm>
          <a:solidFill>
            <a:srgbClr val="FFFFCC"/>
          </a:solidFill>
        </p:spPr>
        <p:txBody>
          <a:bodyPr/>
          <a:lstStyle/>
          <a:p>
            <a:r>
              <a:rPr lang="en-US" sz="5600">
                <a:solidFill>
                  <a:schemeClr val="tx1"/>
                </a:solidFill>
              </a:rPr>
              <a:t>Alignment algorithms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p>
            <a:fld id="{487BB562-8346-9047-A09B-536EC2E264C8}" type="slidenum">
              <a:rPr lang="en-US" smtClean="0">
                <a:latin typeface="Times" pitchFamily="-107" charset="0"/>
                <a:ea typeface="Osaka" pitchFamily="-107" charset="-128"/>
                <a:cs typeface="Osaka" pitchFamily="-107" charset="-128"/>
              </a:rPr>
              <a:pPr/>
              <a:t>32</a:t>
            </a:fld>
            <a:endParaRPr lang="en-US" smtClean="0">
              <a:latin typeface="Times" pitchFamily="-107" charset="0"/>
              <a:ea typeface="Osaka" pitchFamily="-107" charset="-128"/>
              <a:cs typeface="Osaka" pitchFamily="-107" charset="-128"/>
            </a:endParaRPr>
          </a:p>
        </p:txBody>
      </p:sp>
      <p:sp>
        <p:nvSpPr>
          <p:cNvPr id="140291" name="Rectangle 2"/>
          <p:cNvSpPr>
            <a:spLocks noGrp="1" noChangeArrowheads="1"/>
          </p:cNvSpPr>
          <p:nvPr>
            <p:ph type="title"/>
          </p:nvPr>
        </p:nvSpPr>
        <p:spPr>
          <a:xfrm>
            <a:off x="381000" y="228600"/>
            <a:ext cx="8534400" cy="5257800"/>
          </a:xfrm>
          <a:solidFill>
            <a:srgbClr val="FFFFCC"/>
          </a:solidFill>
        </p:spPr>
        <p:txBody>
          <a:bodyPr/>
          <a:lstStyle/>
          <a:p>
            <a:pPr algn="l"/>
            <a:r>
              <a:rPr lang="en-US" sz="4500">
                <a:solidFill>
                  <a:schemeClr val="tx1"/>
                </a:solidFill>
              </a:rPr>
              <a:t>Aim: Given certain criteria, find the alignment associated with the </a:t>
            </a:r>
            <a:r>
              <a:rPr lang="en-US" sz="4500">
                <a:solidFill>
                  <a:srgbClr val="FF0000"/>
                </a:solidFill>
              </a:rPr>
              <a:t>best score </a:t>
            </a:r>
            <a:r>
              <a:rPr lang="en-US" sz="4500">
                <a:solidFill>
                  <a:schemeClr val="tx1"/>
                </a:solidFill>
              </a:rPr>
              <a:t>from among all possible alignments.</a:t>
            </a:r>
            <a:br>
              <a:rPr lang="en-US" sz="4500">
                <a:solidFill>
                  <a:schemeClr val="tx1"/>
                </a:solidFill>
              </a:rPr>
            </a:br>
            <a:r>
              <a:rPr lang="en-US" sz="4500">
                <a:solidFill>
                  <a:schemeClr val="tx1"/>
                </a:solidFill>
              </a:rPr>
              <a:t/>
            </a:r>
            <a:br>
              <a:rPr lang="en-US" sz="4500">
                <a:solidFill>
                  <a:schemeClr val="tx1"/>
                </a:solidFill>
              </a:rPr>
            </a:br>
            <a:r>
              <a:rPr lang="en-US" sz="4500">
                <a:solidFill>
                  <a:schemeClr val="tx1"/>
                </a:solidFill>
              </a:rPr>
              <a:t>The </a:t>
            </a:r>
            <a:r>
              <a:rPr lang="en-US" sz="4500">
                <a:solidFill>
                  <a:srgbClr val="FF0000"/>
                </a:solidFill>
              </a:rPr>
              <a:t>OPTIMAL ALIGNMENT</a:t>
            </a:r>
            <a:br>
              <a:rPr lang="en-US" sz="4500">
                <a:solidFill>
                  <a:srgbClr val="FF0000"/>
                </a:solidFill>
              </a:rPr>
            </a:br>
            <a:r>
              <a:rPr lang="en-US" sz="4500">
                <a:solidFill>
                  <a:srgbClr val="FF0000"/>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9" name="Slide Number Placeholder 5"/>
          <p:cNvSpPr>
            <a:spLocks noGrp="1"/>
          </p:cNvSpPr>
          <p:nvPr>
            <p:ph type="sldNum" sz="quarter" idx="12"/>
          </p:nvPr>
        </p:nvSpPr>
        <p:spPr>
          <a:noFill/>
        </p:spPr>
        <p:txBody>
          <a:bodyPr/>
          <a:lstStyle/>
          <a:p>
            <a:fld id="{B4860AE0-23AC-C645-ABCA-1DC3B74711C4}" type="slidenum">
              <a:rPr lang="en-US" smtClean="0">
                <a:latin typeface="Times" pitchFamily="-107" charset="0"/>
                <a:ea typeface="Osaka" pitchFamily="-107" charset="-128"/>
                <a:cs typeface="Osaka" pitchFamily="-107" charset="-128"/>
              </a:rPr>
              <a:pPr/>
              <a:t>33</a:t>
            </a:fld>
            <a:endParaRPr lang="en-US" smtClean="0">
              <a:latin typeface="Times" pitchFamily="-107" charset="0"/>
              <a:ea typeface="Osaka" pitchFamily="-107" charset="-128"/>
              <a:cs typeface="Osaka" pitchFamily="-107" charset="-128"/>
            </a:endParaRPr>
          </a:p>
        </p:txBody>
      </p:sp>
      <p:sp>
        <p:nvSpPr>
          <p:cNvPr id="142340" name="Rectangle 2"/>
          <p:cNvSpPr>
            <a:spLocks noGrp="1" noChangeArrowheads="1"/>
          </p:cNvSpPr>
          <p:nvPr>
            <p:ph type="title"/>
          </p:nvPr>
        </p:nvSpPr>
        <p:spPr>
          <a:xfrm>
            <a:off x="381000" y="76200"/>
            <a:ext cx="8534400" cy="3886200"/>
          </a:xfrm>
          <a:solidFill>
            <a:srgbClr val="FFFFCC"/>
          </a:solidFill>
        </p:spPr>
        <p:txBody>
          <a:bodyPr/>
          <a:lstStyle/>
          <a:p>
            <a:pPr algn="l"/>
            <a:r>
              <a:rPr lang="en-US" sz="3300">
                <a:solidFill>
                  <a:schemeClr val="tx1"/>
                </a:solidFill>
              </a:rPr>
              <a:t>The </a:t>
            </a:r>
            <a:r>
              <a:rPr lang="en-US" sz="3300" u="sng">
                <a:solidFill>
                  <a:schemeClr val="tx1"/>
                </a:solidFill>
              </a:rPr>
              <a:t>number of </a:t>
            </a:r>
            <a:r>
              <a:rPr lang="en-US" sz="3300">
                <a:solidFill>
                  <a:schemeClr val="tx1"/>
                </a:solidFill>
              </a:rPr>
              <a:t>p</a:t>
            </a:r>
            <a:r>
              <a:rPr lang="en-US" sz="3300" u="sng">
                <a:solidFill>
                  <a:schemeClr val="tx1"/>
                </a:solidFill>
              </a:rPr>
              <a:t>ossible ali</a:t>
            </a:r>
            <a:r>
              <a:rPr lang="en-US" sz="3300">
                <a:solidFill>
                  <a:schemeClr val="tx1"/>
                </a:solidFill>
              </a:rPr>
              <a:t>g</a:t>
            </a:r>
            <a:r>
              <a:rPr lang="en-US" sz="3300" u="sng">
                <a:solidFill>
                  <a:schemeClr val="tx1"/>
                </a:solidFill>
              </a:rPr>
              <a:t>nments </a:t>
            </a:r>
            <a:r>
              <a:rPr lang="en-US" sz="3300">
                <a:solidFill>
                  <a:schemeClr val="tx1"/>
                </a:solidFill>
              </a:rPr>
              <a:t>may be astronomical. </a:t>
            </a:r>
            <a:br>
              <a:rPr lang="en-US" sz="3300">
                <a:solidFill>
                  <a:schemeClr val="tx1"/>
                </a:solidFill>
              </a:rPr>
            </a:br>
            <a:r>
              <a:rPr lang="en-US" sz="3300">
                <a:solidFill>
                  <a:schemeClr val="tx1"/>
                </a:solidFill>
              </a:rPr>
              <a:t/>
            </a:r>
            <a:br>
              <a:rPr lang="en-US" sz="3300">
                <a:solidFill>
                  <a:schemeClr val="tx1"/>
                </a:solidFill>
              </a:rPr>
            </a:br>
            <a:endParaRPr lang="en-US" sz="3300">
              <a:solidFill>
                <a:schemeClr val="tx1"/>
              </a:solidFill>
            </a:endParaRPr>
          </a:p>
        </p:txBody>
      </p:sp>
      <p:graphicFrame>
        <p:nvGraphicFramePr>
          <p:cNvPr id="142338" name="Object 2"/>
          <p:cNvGraphicFramePr>
            <a:graphicFrameLocks noChangeAspect="1"/>
          </p:cNvGraphicFramePr>
          <p:nvPr/>
        </p:nvGraphicFramePr>
        <p:xfrm>
          <a:off x="1357313" y="2362200"/>
          <a:ext cx="6186487" cy="984250"/>
        </p:xfrm>
        <a:graphic>
          <a:graphicData uri="http://schemas.openxmlformats.org/presentationml/2006/ole">
            <p:oleObj spid="_x0000_s142338" name="Equation" r:id="rId4" imgW="2794000" imgH="444500" progId="Equation.3">
              <p:embed/>
            </p:oleObj>
          </a:graphicData>
        </a:graphic>
      </p:graphicFrame>
      <p:sp>
        <p:nvSpPr>
          <p:cNvPr id="5" name="Rectangle 2"/>
          <p:cNvSpPr txBox="1">
            <a:spLocks noChangeArrowheads="1"/>
          </p:cNvSpPr>
          <p:nvPr/>
        </p:nvSpPr>
        <p:spPr bwMode="auto">
          <a:xfrm>
            <a:off x="381000" y="3733800"/>
            <a:ext cx="8534400" cy="1981200"/>
          </a:xfrm>
          <a:prstGeom prst="rect">
            <a:avLst/>
          </a:prstGeom>
          <a:solidFill>
            <a:srgbClr val="FFFFCC"/>
          </a:solidFill>
          <a:ln w="9525">
            <a:noFill/>
            <a:miter lim="800000"/>
            <a:headEnd/>
            <a:tailEnd/>
          </a:ln>
          <a:effectLst/>
        </p:spPr>
        <p:txBody>
          <a:bodyPr anchor="ctr">
            <a:prstTxWarp prst="textNoShape">
              <a:avLst/>
            </a:prstTxWarp>
          </a:bodyPr>
          <a:lstStyle/>
          <a:p>
            <a:pPr>
              <a:defRPr/>
            </a:pPr>
            <a:r>
              <a:rPr lang="en-US" sz="3300" b="1" kern="0" dirty="0">
                <a:latin typeface="+mj-lt"/>
                <a:ea typeface="+mj-ea"/>
                <a:cs typeface="+mj-cs"/>
              </a:rPr>
              <a:t>where </a:t>
            </a:r>
            <a:r>
              <a:rPr lang="en-US" sz="3300" b="1" i="1" kern="0" dirty="0" err="1">
                <a:latin typeface="+mj-lt"/>
                <a:ea typeface="+mj-ea"/>
                <a:cs typeface="+mj-cs"/>
              </a:rPr>
              <a:t>n</a:t>
            </a:r>
            <a:r>
              <a:rPr lang="en-US" sz="3300" b="1" i="1" kern="0" dirty="0">
                <a:latin typeface="+mj-lt"/>
                <a:ea typeface="+mj-ea"/>
                <a:cs typeface="+mj-cs"/>
              </a:rPr>
              <a:t> </a:t>
            </a:r>
            <a:r>
              <a:rPr lang="en-US" sz="3300" b="1" kern="0" dirty="0">
                <a:latin typeface="+mj-lt"/>
                <a:ea typeface="+mj-ea"/>
                <a:cs typeface="+mj-cs"/>
              </a:rPr>
              <a:t>and </a:t>
            </a:r>
            <a:r>
              <a:rPr lang="en-US" sz="3300" b="1" i="1" kern="0" dirty="0" err="1">
                <a:latin typeface="+mj-lt"/>
                <a:ea typeface="+mj-ea"/>
                <a:cs typeface="+mj-cs"/>
              </a:rPr>
              <a:t>m</a:t>
            </a:r>
            <a:r>
              <a:rPr lang="en-US" sz="3300" b="1" i="1" kern="0" dirty="0">
                <a:latin typeface="+mj-lt"/>
                <a:ea typeface="+mj-ea"/>
                <a:cs typeface="+mj-cs"/>
              </a:rPr>
              <a:t> </a:t>
            </a:r>
            <a:r>
              <a:rPr lang="en-US" sz="3300" b="1" kern="0" dirty="0">
                <a:latin typeface="+mj-lt"/>
                <a:ea typeface="+mj-ea"/>
                <a:cs typeface="+mj-cs"/>
              </a:rPr>
              <a:t>are the lengths of the two sequences to be aligned.</a:t>
            </a:r>
            <a:br>
              <a:rPr lang="en-US" sz="3300" b="1" kern="0" dirty="0">
                <a:latin typeface="+mj-lt"/>
                <a:ea typeface="+mj-ea"/>
                <a:cs typeface="+mj-cs"/>
              </a:rPr>
            </a:br>
            <a:r>
              <a:rPr lang="en-US" sz="3300" b="1" kern="0" dirty="0">
                <a:latin typeface="+mj-lt"/>
                <a:ea typeface="+mj-ea"/>
                <a:cs typeface="+mj-cs"/>
              </a:rPr>
              <a:t/>
            </a:r>
            <a:br>
              <a:rPr lang="en-US" sz="3300" b="1" kern="0" dirty="0">
                <a:latin typeface="+mj-lt"/>
                <a:ea typeface="+mj-ea"/>
                <a:cs typeface="+mj-cs"/>
              </a:rPr>
            </a:br>
            <a:endParaRPr lang="en-US" sz="3300" b="1" kern="0" dirty="0">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p>
            <a:fld id="{6CD55425-DB31-814A-9404-F494280C7B13}" type="slidenum">
              <a:rPr lang="en-US" smtClean="0">
                <a:latin typeface="Times" pitchFamily="-107" charset="0"/>
                <a:ea typeface="Osaka" pitchFamily="-107" charset="-128"/>
                <a:cs typeface="Osaka" pitchFamily="-107" charset="-128"/>
              </a:rPr>
              <a:pPr/>
              <a:t>34</a:t>
            </a:fld>
            <a:endParaRPr lang="en-US" smtClean="0">
              <a:latin typeface="Times" pitchFamily="-107" charset="0"/>
              <a:ea typeface="Osaka" pitchFamily="-107" charset="-128"/>
              <a:cs typeface="Osaka" pitchFamily="-107" charset="-128"/>
            </a:endParaRPr>
          </a:p>
        </p:txBody>
      </p:sp>
      <p:sp>
        <p:nvSpPr>
          <p:cNvPr id="144387" name="Rectangle 2"/>
          <p:cNvSpPr>
            <a:spLocks noGrp="1" noChangeArrowheads="1"/>
          </p:cNvSpPr>
          <p:nvPr>
            <p:ph type="title"/>
          </p:nvPr>
        </p:nvSpPr>
        <p:spPr>
          <a:xfrm>
            <a:off x="381000" y="228600"/>
            <a:ext cx="8534400" cy="6400800"/>
          </a:xfrm>
          <a:solidFill>
            <a:srgbClr val="FFFFCC"/>
          </a:solidFill>
        </p:spPr>
        <p:txBody>
          <a:bodyPr/>
          <a:lstStyle/>
          <a:p>
            <a:pPr algn="l"/>
            <a:r>
              <a:rPr lang="en-US" sz="3300" smtClean="0">
                <a:solidFill>
                  <a:schemeClr val="tx1"/>
                </a:solidFill>
              </a:rPr>
              <a:t>The </a:t>
            </a:r>
            <a:r>
              <a:rPr lang="en-US" sz="3300" u="sng" smtClean="0">
                <a:solidFill>
                  <a:schemeClr val="tx1"/>
                </a:solidFill>
              </a:rPr>
              <a:t>number of </a:t>
            </a:r>
            <a:r>
              <a:rPr lang="en-US" sz="3300" smtClean="0">
                <a:solidFill>
                  <a:schemeClr val="tx1"/>
                </a:solidFill>
              </a:rPr>
              <a:t>p</a:t>
            </a:r>
            <a:r>
              <a:rPr lang="en-US" sz="3300" u="sng" smtClean="0">
                <a:solidFill>
                  <a:schemeClr val="tx1"/>
                </a:solidFill>
              </a:rPr>
              <a:t>ossible ali</a:t>
            </a:r>
            <a:r>
              <a:rPr lang="en-US" sz="3300" smtClean="0">
                <a:solidFill>
                  <a:schemeClr val="tx1"/>
                </a:solidFill>
              </a:rPr>
              <a:t>g</a:t>
            </a:r>
            <a:r>
              <a:rPr lang="en-US" sz="3300" u="sng" smtClean="0">
                <a:solidFill>
                  <a:schemeClr val="tx1"/>
                </a:solidFill>
              </a:rPr>
              <a:t>nments </a:t>
            </a:r>
            <a:r>
              <a:rPr lang="en-US" sz="3300" smtClean="0">
                <a:solidFill>
                  <a:schemeClr val="tx1"/>
                </a:solidFill>
              </a:rPr>
              <a:t>may be astronomical. </a:t>
            </a:r>
            <a:br>
              <a:rPr lang="en-US" sz="3300" smtClean="0">
                <a:solidFill>
                  <a:schemeClr val="tx1"/>
                </a:solidFill>
              </a:rPr>
            </a:br>
            <a:r>
              <a:rPr lang="en-US" sz="3300" smtClean="0">
                <a:solidFill>
                  <a:schemeClr val="tx1"/>
                </a:solidFill>
              </a:rPr>
              <a:t/>
            </a:r>
            <a:br>
              <a:rPr lang="en-US" sz="3300" smtClean="0">
                <a:solidFill>
                  <a:schemeClr val="tx1"/>
                </a:solidFill>
              </a:rPr>
            </a:br>
            <a:r>
              <a:rPr lang="en-US" sz="3300" smtClean="0">
                <a:solidFill>
                  <a:schemeClr val="tx1"/>
                </a:solidFill>
              </a:rPr>
              <a:t>For example, when two sequences 300 residues long each are compared, there are </a:t>
            </a:r>
            <a:r>
              <a:rPr lang="en-US" sz="3300" smtClean="0">
                <a:solidFill>
                  <a:srgbClr val="FF0000"/>
                </a:solidFill>
              </a:rPr>
              <a:t>10</a:t>
            </a:r>
            <a:r>
              <a:rPr lang="en-US" sz="3300" baseline="30000" smtClean="0">
                <a:solidFill>
                  <a:srgbClr val="FF0000"/>
                </a:solidFill>
              </a:rPr>
              <a:t>88</a:t>
            </a:r>
            <a:r>
              <a:rPr lang="en-US" sz="3300" smtClean="0">
                <a:solidFill>
                  <a:schemeClr val="tx1"/>
                </a:solidFill>
              </a:rPr>
              <a:t> possible alignments. </a:t>
            </a:r>
            <a:br>
              <a:rPr lang="en-US" sz="3300" smtClean="0">
                <a:solidFill>
                  <a:schemeClr val="tx1"/>
                </a:solidFill>
              </a:rPr>
            </a:br>
            <a:r>
              <a:rPr lang="en-US" sz="3300" smtClean="0">
                <a:solidFill>
                  <a:schemeClr val="tx1"/>
                </a:solidFill>
              </a:rPr>
              <a:t/>
            </a:r>
            <a:br>
              <a:rPr lang="en-US" sz="3300" smtClean="0">
                <a:solidFill>
                  <a:schemeClr val="tx1"/>
                </a:solidFill>
              </a:rPr>
            </a:br>
            <a:r>
              <a:rPr lang="en-US" sz="3300" smtClean="0">
                <a:solidFill>
                  <a:schemeClr val="tx1"/>
                </a:solidFill>
              </a:rPr>
              <a:t>In comparison, the number of elementary particles in the universe is only </a:t>
            </a:r>
            <a:r>
              <a:rPr lang="en-US" sz="3300" smtClean="0">
                <a:solidFill>
                  <a:srgbClr val="FF0000"/>
                </a:solidFill>
              </a:rPr>
              <a:t>~10</a:t>
            </a:r>
            <a:r>
              <a:rPr lang="en-US" sz="3300" baseline="30000" smtClean="0">
                <a:solidFill>
                  <a:srgbClr val="FF0000"/>
                </a:solidFill>
              </a:rPr>
              <a:t>80</a:t>
            </a:r>
            <a:r>
              <a:rPr lang="en-US" sz="3300" smtClean="0">
                <a:solidFill>
                  <a:schemeClr val="tx1"/>
                </a:solidFill>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p>
            <a:fld id="{0441E404-F439-DA45-B7B7-6310C4AD370B}" type="slidenum">
              <a:rPr lang="en-US" smtClean="0">
                <a:latin typeface="Times" pitchFamily="-107" charset="0"/>
                <a:ea typeface="Osaka" pitchFamily="-107" charset="-128"/>
                <a:cs typeface="Osaka" pitchFamily="-107" charset="-128"/>
              </a:rPr>
              <a:pPr/>
              <a:t>35</a:t>
            </a:fld>
            <a:endParaRPr lang="en-US" smtClean="0">
              <a:latin typeface="Times" pitchFamily="-107" charset="0"/>
              <a:ea typeface="Osaka" pitchFamily="-107" charset="-128"/>
              <a:cs typeface="Osaka" pitchFamily="-107" charset="-128"/>
            </a:endParaRPr>
          </a:p>
        </p:txBody>
      </p:sp>
      <p:sp>
        <p:nvSpPr>
          <p:cNvPr id="943106" name="Rectangle 2"/>
          <p:cNvSpPr>
            <a:spLocks noGrp="1" noChangeArrowheads="1"/>
          </p:cNvSpPr>
          <p:nvPr>
            <p:ph type="title"/>
          </p:nvPr>
        </p:nvSpPr>
        <p:spPr>
          <a:xfrm>
            <a:off x="304800" y="609600"/>
            <a:ext cx="8534400" cy="4419600"/>
          </a:xfrm>
          <a:solidFill>
            <a:srgbClr val="FFFFCC"/>
          </a:solidFill>
        </p:spPr>
        <p:txBody>
          <a:bodyPr/>
          <a:lstStyle/>
          <a:p>
            <a:r>
              <a:rPr lang="en-US" sz="5000">
                <a:solidFill>
                  <a:schemeClr val="tx1"/>
                </a:solidFill>
              </a:rPr>
              <a:t>The </a:t>
            </a:r>
            <a:br>
              <a:rPr lang="en-US" sz="5000">
                <a:solidFill>
                  <a:schemeClr val="tx1"/>
                </a:solidFill>
              </a:rPr>
            </a:br>
            <a:r>
              <a:rPr lang="en-US" sz="4400">
                <a:solidFill>
                  <a:srgbClr val="0000CC"/>
                </a:solidFill>
                <a:effectLst>
                  <a:outerShdw blurRad="38100" dist="38100" dir="2700000" algn="tl">
                    <a:srgbClr val="000000"/>
                  </a:outerShdw>
                </a:effectLst>
              </a:rPr>
              <a:t>Needleman-Wunsch (1970) algorithm</a:t>
            </a:r>
            <a:r>
              <a:rPr lang="en-US" sz="5000">
                <a:solidFill>
                  <a:schemeClr val="tx1"/>
                </a:solidFill>
              </a:rPr>
              <a:t/>
            </a:r>
            <a:br>
              <a:rPr lang="en-US" sz="5000">
                <a:solidFill>
                  <a:schemeClr val="tx1"/>
                </a:solidFill>
              </a:rPr>
            </a:br>
            <a:r>
              <a:rPr lang="en-US" sz="5000">
                <a:solidFill>
                  <a:schemeClr val="tx1"/>
                </a:solidFill>
              </a:rPr>
              <a:t>uses </a:t>
            </a:r>
            <a:br>
              <a:rPr lang="en-US" sz="5000">
                <a:solidFill>
                  <a:schemeClr val="tx1"/>
                </a:solidFill>
              </a:rPr>
            </a:br>
            <a:r>
              <a:rPr lang="en-US" sz="5600">
                <a:solidFill>
                  <a:srgbClr val="0000CC"/>
                </a:solidFill>
                <a:effectLst>
                  <a:outerShdw blurRad="38100" dist="38100" dir="2700000" algn="tl">
                    <a:srgbClr val="000000"/>
                  </a:outerShdw>
                </a:effectLst>
              </a:rPr>
              <a:t>Dynamic Programming</a:t>
            </a:r>
            <a:r>
              <a:rPr lang="en-US" sz="5000">
                <a:solidFill>
                  <a:schemeClr val="tx1"/>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9" name="Slide Number Placeholder 5"/>
          <p:cNvSpPr>
            <a:spLocks noGrp="1"/>
          </p:cNvSpPr>
          <p:nvPr>
            <p:ph type="sldNum" sz="quarter" idx="12"/>
          </p:nvPr>
        </p:nvSpPr>
        <p:spPr>
          <a:noFill/>
        </p:spPr>
        <p:txBody>
          <a:bodyPr/>
          <a:lstStyle/>
          <a:p>
            <a:fld id="{B39F666D-8529-254F-AD0E-F828B17953C3}" type="slidenum">
              <a:rPr lang="en-US" smtClean="0">
                <a:latin typeface="Times" pitchFamily="-107" charset="0"/>
                <a:ea typeface="Osaka" pitchFamily="-107" charset="-128"/>
                <a:cs typeface="Osaka" pitchFamily="-107" charset="-128"/>
              </a:rPr>
              <a:pPr/>
              <a:t>36</a:t>
            </a:fld>
            <a:endParaRPr lang="en-US" smtClean="0">
              <a:latin typeface="Times" pitchFamily="-107" charset="0"/>
              <a:ea typeface="Osaka" pitchFamily="-107" charset="-128"/>
              <a:cs typeface="Osaka" pitchFamily="-107" charset="-128"/>
            </a:endParaRPr>
          </a:p>
        </p:txBody>
      </p:sp>
      <p:sp>
        <p:nvSpPr>
          <p:cNvPr id="152580" name="Rectangle 2"/>
          <p:cNvSpPr>
            <a:spLocks noGrp="1" noChangeArrowheads="1"/>
          </p:cNvSpPr>
          <p:nvPr>
            <p:ph type="title"/>
          </p:nvPr>
        </p:nvSpPr>
        <p:spPr>
          <a:xfrm>
            <a:off x="377825" y="228600"/>
            <a:ext cx="8382000" cy="2743200"/>
          </a:xfrm>
          <a:solidFill>
            <a:srgbClr val="FFFFCC"/>
          </a:solidFill>
        </p:spPr>
        <p:txBody>
          <a:bodyPr/>
          <a:lstStyle/>
          <a:p>
            <a:pPr algn="l"/>
            <a:r>
              <a:rPr lang="en-US">
                <a:solidFill>
                  <a:schemeClr val="tx1"/>
                </a:solidFill>
              </a:rPr>
              <a:t>Dynamic programming can be applied to problems of alignment because </a:t>
            </a:r>
            <a:r>
              <a:rPr lang="en-US">
                <a:solidFill>
                  <a:srgbClr val="FF0000"/>
                </a:solidFill>
              </a:rPr>
              <a:t>ALIGNMENT SCORES </a:t>
            </a:r>
            <a:r>
              <a:rPr lang="en-US">
                <a:solidFill>
                  <a:schemeClr val="tx1"/>
                </a:solidFill>
              </a:rPr>
              <a:t>obey the following rules:</a:t>
            </a:r>
          </a:p>
        </p:txBody>
      </p:sp>
      <p:graphicFrame>
        <p:nvGraphicFramePr>
          <p:cNvPr id="152578" name="Object 2"/>
          <p:cNvGraphicFramePr>
            <a:graphicFrameLocks noChangeAspect="1"/>
          </p:cNvGraphicFramePr>
          <p:nvPr/>
        </p:nvGraphicFramePr>
        <p:xfrm>
          <a:off x="144463" y="3830638"/>
          <a:ext cx="8847137" cy="855662"/>
        </p:xfrm>
        <a:graphic>
          <a:graphicData uri="http://schemas.openxmlformats.org/presentationml/2006/ole">
            <p:oleObj spid="_x0000_s152578" name="Equation" r:id="rId4" imgW="3949700" imgH="38100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0770" name="Picture 3"/>
          <p:cNvPicPr>
            <a:picLocks noChangeAspect="1"/>
          </p:cNvPicPr>
          <p:nvPr/>
        </p:nvPicPr>
        <p:blipFill>
          <a:blip r:embed="rId2"/>
          <a:srcRect/>
          <a:stretch>
            <a:fillRect/>
          </a:stretch>
        </p:blipFill>
        <p:spPr bwMode="auto">
          <a:xfrm>
            <a:off x="456660" y="0"/>
            <a:ext cx="8230140"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0771" name="Picture 4"/>
          <p:cNvPicPr>
            <a:picLocks noChangeAspect="1"/>
          </p:cNvPicPr>
          <p:nvPr/>
        </p:nvPicPr>
        <p:blipFill>
          <a:blip r:embed="rId2"/>
          <a:srcRect/>
          <a:stretch>
            <a:fillRect/>
          </a:stretch>
        </p:blipFill>
        <p:spPr bwMode="auto">
          <a:xfrm>
            <a:off x="0" y="0"/>
            <a:ext cx="9144001" cy="6497743"/>
          </a:xfrm>
          <a:prstGeom prst="rect">
            <a:avLst/>
          </a:prstGeom>
          <a:noFill/>
          <a:ln w="9525">
            <a:noFill/>
            <a:miter lim="800000"/>
            <a:headEnd/>
            <a:tailEnd/>
          </a:ln>
        </p:spPr>
      </p:pic>
      <p:sp>
        <p:nvSpPr>
          <p:cNvPr id="4" name="TextBox 3"/>
          <p:cNvSpPr txBox="1"/>
          <p:nvPr/>
        </p:nvSpPr>
        <p:spPr>
          <a:xfrm>
            <a:off x="3810000" y="282714"/>
            <a:ext cx="4114800" cy="707886"/>
          </a:xfrm>
          <a:prstGeom prst="rect">
            <a:avLst/>
          </a:prstGeom>
          <a:solidFill>
            <a:schemeClr val="bg1"/>
          </a:solidFill>
        </p:spPr>
        <p:txBody>
          <a:bodyPr wrap="square" rtlCol="0">
            <a:spAutoFit/>
          </a:bodyPr>
          <a:lstStyle/>
          <a:p>
            <a:r>
              <a:rPr lang="en-US" sz="4000">
                <a:solidFill>
                  <a:srgbClr val="790015"/>
                </a:solidFill>
                <a:latin typeface="Times New Roman"/>
                <a:cs typeface="Times New Roman"/>
              </a:rPr>
              <a:t>Wunsch Algorithm</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1794" name="Picture 3"/>
          <p:cNvPicPr>
            <a:picLocks noChangeAspect="1"/>
          </p:cNvPicPr>
          <p:nvPr/>
        </p:nvPicPr>
        <p:blipFill>
          <a:blip r:embed="rId2"/>
          <a:srcRect/>
          <a:stretch>
            <a:fillRect/>
          </a:stretch>
        </p:blipFill>
        <p:spPr bwMode="auto">
          <a:xfrm>
            <a:off x="152400" y="0"/>
            <a:ext cx="8757858" cy="5791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23" name="Rectangle 3"/>
          <p:cNvSpPr>
            <a:spLocks noGrp="1" noChangeArrowheads="1"/>
          </p:cNvSpPr>
          <p:nvPr>
            <p:ph type="ctrTitle"/>
          </p:nvPr>
        </p:nvSpPr>
        <p:spPr>
          <a:xfrm>
            <a:off x="685800" y="2286000"/>
            <a:ext cx="7772400" cy="1143000"/>
          </a:xfrm>
        </p:spPr>
        <p:txBody>
          <a:bodyPr/>
          <a:lstStyle/>
          <a:p>
            <a:pPr>
              <a:defRPr/>
            </a:pPr>
            <a:r>
              <a:rPr lang="en-US">
                <a:ea typeface="ＭＳ Ｐゴシック" pitchFamily="-107" charset="-128"/>
                <a:cs typeface="ＭＳ Ｐゴシック" pitchFamily="-107" charset="-128"/>
              </a:rPr>
              <a:t>New directions:</a:t>
            </a:r>
            <a:br>
              <a:rPr lang="en-US">
                <a:ea typeface="ＭＳ Ｐゴシック" pitchFamily="-107" charset="-128"/>
                <a:cs typeface="ＭＳ Ｐゴシック" pitchFamily="-107" charset="-128"/>
              </a:rPr>
            </a:br>
            <a:r>
              <a:rPr lang="en-US">
                <a:ea typeface="ＭＳ Ｐゴシック" pitchFamily="-107" charset="-128"/>
                <a:cs typeface="ＭＳ Ｐゴシック" pitchFamily="-107" charset="-128"/>
              </a:rPr>
              <a:t>sequencing ancient DNA</a:t>
            </a:r>
            <a:br>
              <a:rPr lang="en-US">
                <a:ea typeface="ＭＳ Ｐゴシック" pitchFamily="-107" charset="-128"/>
                <a:cs typeface="ＭＳ Ｐゴシック" pitchFamily="-107" charset="-128"/>
              </a:rPr>
            </a:br>
            <a:r>
              <a:rPr lang="en-US">
                <a:ea typeface="ＭＳ Ｐゴシック" pitchFamily="-107" charset="-128"/>
                <a:cs typeface="ＭＳ Ｐゴシック" pitchFamily="-107" charset="-128"/>
              </a:rPr>
              <a:t/>
            </a:r>
            <a:br>
              <a:rPr lang="en-US">
                <a:ea typeface="ＭＳ Ｐゴシック" pitchFamily="-107" charset="-128"/>
                <a:cs typeface="ＭＳ Ｐゴシック" pitchFamily="-107" charset="-128"/>
              </a:rPr>
            </a:br>
            <a:r>
              <a:rPr lang="en-US" sz="4000">
                <a:effectLst/>
                <a:ea typeface="ＭＳ Ｐゴシック" pitchFamily="-107" charset="-128"/>
                <a:cs typeface="ＭＳ Ｐゴシック" pitchFamily="-107" charset="-128"/>
              </a:rPr>
              <a:t>(some assembly required)</a:t>
            </a:r>
            <a:endParaRPr lang="en-US">
              <a:ea typeface="ＭＳ Ｐゴシック" pitchFamily="-107" charset="-128"/>
              <a:cs typeface="ＭＳ Ｐゴシック" pitchFamily="-107" charset="-128"/>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2818" name="Picture 3"/>
          <p:cNvPicPr>
            <a:picLocks noChangeAspect="1"/>
          </p:cNvPicPr>
          <p:nvPr/>
        </p:nvPicPr>
        <p:blipFill>
          <a:blip r:embed="rId2"/>
          <a:srcRect/>
          <a:stretch>
            <a:fillRect/>
          </a:stretch>
        </p:blipFill>
        <p:spPr bwMode="auto">
          <a:xfrm>
            <a:off x="1422400" y="819150"/>
            <a:ext cx="6299200" cy="52197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42" name="Picture 2"/>
          <p:cNvPicPr>
            <a:picLocks noChangeAspect="1"/>
          </p:cNvPicPr>
          <p:nvPr/>
        </p:nvPicPr>
        <p:blipFill>
          <a:blip r:embed="rId2"/>
          <a:srcRect/>
          <a:stretch>
            <a:fillRect/>
          </a:stretch>
        </p:blipFill>
        <p:spPr bwMode="auto">
          <a:xfrm>
            <a:off x="228600" y="304800"/>
            <a:ext cx="6413500" cy="3886200"/>
          </a:xfrm>
          <a:prstGeom prst="rect">
            <a:avLst/>
          </a:prstGeom>
          <a:noFill/>
          <a:ln w="9525">
            <a:noFill/>
            <a:miter lim="800000"/>
            <a:headEnd/>
            <a:tailEnd/>
          </a:ln>
        </p:spPr>
      </p:pic>
      <p:pic>
        <p:nvPicPr>
          <p:cNvPr id="163843" name="Picture 4"/>
          <p:cNvPicPr>
            <a:picLocks noChangeAspect="1"/>
          </p:cNvPicPr>
          <p:nvPr/>
        </p:nvPicPr>
        <p:blipFill>
          <a:blip r:embed="rId3"/>
          <a:srcRect/>
          <a:stretch>
            <a:fillRect/>
          </a:stretch>
        </p:blipFill>
        <p:spPr bwMode="auto">
          <a:xfrm>
            <a:off x="4114800" y="4267200"/>
            <a:ext cx="4635500" cy="17653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4866" name="Picture 3"/>
          <p:cNvPicPr>
            <a:picLocks noChangeAspect="1"/>
          </p:cNvPicPr>
          <p:nvPr/>
        </p:nvPicPr>
        <p:blipFill>
          <a:blip r:embed="rId2"/>
          <a:srcRect/>
          <a:stretch>
            <a:fillRect/>
          </a:stretch>
        </p:blipFill>
        <p:spPr bwMode="auto">
          <a:xfrm>
            <a:off x="1511300" y="876300"/>
            <a:ext cx="6121400" cy="5105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5890" name="Picture 1"/>
          <p:cNvPicPr>
            <a:picLocks noChangeAspect="1"/>
          </p:cNvPicPr>
          <p:nvPr/>
        </p:nvPicPr>
        <p:blipFill>
          <a:blip r:embed="rId2"/>
          <a:srcRect/>
          <a:stretch>
            <a:fillRect/>
          </a:stretch>
        </p:blipFill>
        <p:spPr bwMode="auto">
          <a:xfrm>
            <a:off x="1136650" y="831850"/>
            <a:ext cx="6870700" cy="51943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6914" name="Picture 1"/>
          <p:cNvPicPr>
            <a:picLocks noChangeAspect="1"/>
          </p:cNvPicPr>
          <p:nvPr/>
        </p:nvPicPr>
        <p:blipFill>
          <a:blip r:embed="rId2"/>
          <a:srcRect/>
          <a:stretch>
            <a:fillRect/>
          </a:stretch>
        </p:blipFill>
        <p:spPr bwMode="auto">
          <a:xfrm>
            <a:off x="1346200" y="793750"/>
            <a:ext cx="6451600" cy="52705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7938" name="Picture 1"/>
          <p:cNvPicPr>
            <a:picLocks noChangeAspect="1"/>
          </p:cNvPicPr>
          <p:nvPr/>
        </p:nvPicPr>
        <p:blipFill>
          <a:blip r:embed="rId2"/>
          <a:srcRect/>
          <a:stretch>
            <a:fillRect/>
          </a:stretch>
        </p:blipFill>
        <p:spPr bwMode="auto">
          <a:xfrm>
            <a:off x="1403350" y="889000"/>
            <a:ext cx="6337300" cy="5080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8962" name="Picture 1"/>
          <p:cNvPicPr>
            <a:picLocks noChangeAspect="1"/>
          </p:cNvPicPr>
          <p:nvPr/>
        </p:nvPicPr>
        <p:blipFill>
          <a:blip r:embed="rId2"/>
          <a:srcRect/>
          <a:stretch>
            <a:fillRect/>
          </a:stretch>
        </p:blipFill>
        <p:spPr bwMode="auto">
          <a:xfrm>
            <a:off x="1193800" y="844550"/>
            <a:ext cx="6756400" cy="51689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9986" name="Picture 1"/>
          <p:cNvPicPr>
            <a:picLocks noChangeAspect="1"/>
          </p:cNvPicPr>
          <p:nvPr/>
        </p:nvPicPr>
        <p:blipFill>
          <a:blip r:embed="rId2"/>
          <a:srcRect/>
          <a:stretch>
            <a:fillRect/>
          </a:stretch>
        </p:blipFill>
        <p:spPr bwMode="auto">
          <a:xfrm>
            <a:off x="990600" y="609600"/>
            <a:ext cx="6718300" cy="5156200"/>
          </a:xfrm>
          <a:prstGeom prst="rect">
            <a:avLst/>
          </a:prstGeom>
          <a:noFill/>
          <a:ln w="9525">
            <a:noFill/>
            <a:miter lim="800000"/>
            <a:headEnd/>
            <a:tailEnd/>
          </a:ln>
        </p:spPr>
      </p:pic>
      <p:pic>
        <p:nvPicPr>
          <p:cNvPr id="169987" name="Picture 2"/>
          <p:cNvPicPr>
            <a:picLocks noChangeAspect="1"/>
          </p:cNvPicPr>
          <p:nvPr/>
        </p:nvPicPr>
        <p:blipFill>
          <a:blip r:embed="rId3"/>
          <a:srcRect/>
          <a:stretch>
            <a:fillRect/>
          </a:stretch>
        </p:blipFill>
        <p:spPr bwMode="auto">
          <a:xfrm>
            <a:off x="7188200" y="5092700"/>
            <a:ext cx="1955800" cy="17653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2"/>
          </p:nvPr>
        </p:nvSpPr>
        <p:spPr>
          <a:noFill/>
        </p:spPr>
        <p:txBody>
          <a:bodyPr/>
          <a:lstStyle/>
          <a:p>
            <a:fld id="{7C6E36D8-4269-F343-914B-34683F0BD96C}" type="slidenum">
              <a:rPr lang="en-US" smtClean="0">
                <a:latin typeface="Times" pitchFamily="-107" charset="0"/>
                <a:ea typeface="Osaka" pitchFamily="-107" charset="-128"/>
                <a:cs typeface="Osaka" pitchFamily="-107" charset="-128"/>
              </a:rPr>
              <a:pPr/>
              <a:t>48</a:t>
            </a:fld>
            <a:endParaRPr lang="en-US" smtClean="0">
              <a:latin typeface="Times" pitchFamily="-107" charset="0"/>
              <a:ea typeface="Osaka" pitchFamily="-107" charset="-128"/>
              <a:cs typeface="Osaka" pitchFamily="-107" charset="-128"/>
            </a:endParaRPr>
          </a:p>
        </p:txBody>
      </p:sp>
      <p:sp>
        <p:nvSpPr>
          <p:cNvPr id="980994" name="Rectangle 2"/>
          <p:cNvSpPr>
            <a:spLocks noGrp="1" noChangeArrowheads="1"/>
          </p:cNvSpPr>
          <p:nvPr>
            <p:ph type="title"/>
          </p:nvPr>
        </p:nvSpPr>
        <p:spPr>
          <a:xfrm>
            <a:off x="304800" y="304800"/>
            <a:ext cx="8534400" cy="6248400"/>
          </a:xfrm>
          <a:solidFill>
            <a:srgbClr val="FFFF7E"/>
          </a:solidFill>
        </p:spPr>
        <p:txBody>
          <a:bodyPr/>
          <a:lstStyle/>
          <a:p>
            <a:pPr algn="l">
              <a:defRPr/>
            </a:pPr>
            <a:r>
              <a:rPr lang="en-US" sz="3000">
                <a:solidFill>
                  <a:schemeClr val="tx1"/>
                </a:solidFill>
              </a:rPr>
              <a:t>The alignment is produced by starting at the minimum score in either the rightmost column or the bottom row, and following the back pointers. This stage is called </a:t>
            </a:r>
            <a:r>
              <a:rPr lang="en-US" sz="3000" u="sng">
                <a:solidFill>
                  <a:srgbClr val="FF0000"/>
                </a:solidFill>
                <a:effectLst>
                  <a:outerShdw blurRad="38100" dist="38100" dir="2700000" algn="tl">
                    <a:srgbClr val="000000"/>
                  </a:outerShdw>
                </a:effectLst>
              </a:rPr>
              <a:t>traceback</a:t>
            </a:r>
            <a:r>
              <a:rPr lang="en-US" sz="3000">
                <a:solidFill>
                  <a:schemeClr val="tx1"/>
                </a:solidFill>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8" name="Slide Number Placeholder 4"/>
          <p:cNvSpPr>
            <a:spLocks noGrp="1"/>
          </p:cNvSpPr>
          <p:nvPr>
            <p:ph type="sldNum" sz="quarter" idx="12"/>
          </p:nvPr>
        </p:nvSpPr>
        <p:spPr>
          <a:noFill/>
        </p:spPr>
        <p:txBody>
          <a:bodyPr/>
          <a:lstStyle/>
          <a:p>
            <a:fld id="{487EC0AD-B58C-7F43-8DBC-908582AFBAFF}" type="slidenum">
              <a:rPr lang="en-US" smtClean="0">
                <a:latin typeface="Times" pitchFamily="-107" charset="0"/>
                <a:ea typeface="Osaka" pitchFamily="-107" charset="-128"/>
                <a:cs typeface="Osaka" pitchFamily="-107" charset="-128"/>
              </a:rPr>
              <a:pPr/>
              <a:t>49</a:t>
            </a:fld>
            <a:endParaRPr lang="en-US" smtClean="0">
              <a:latin typeface="Times" pitchFamily="-107" charset="0"/>
              <a:ea typeface="Osaka" pitchFamily="-107" charset="-128"/>
              <a:cs typeface="Osaka" pitchFamily="-107" charset="-128"/>
            </a:endParaRPr>
          </a:p>
        </p:txBody>
      </p:sp>
      <p:sp>
        <p:nvSpPr>
          <p:cNvPr id="216069" name="Rectangle 2"/>
          <p:cNvSpPr>
            <a:spLocks noGrp="1" noChangeArrowheads="1"/>
          </p:cNvSpPr>
          <p:nvPr>
            <p:ph type="title"/>
          </p:nvPr>
        </p:nvSpPr>
        <p:spPr>
          <a:xfrm>
            <a:off x="685800" y="76200"/>
            <a:ext cx="7772400" cy="1143000"/>
          </a:xfrm>
        </p:spPr>
        <p:txBody>
          <a:bodyPr/>
          <a:lstStyle/>
          <a:p>
            <a:r>
              <a:rPr lang="en-GB"/>
              <a:t>A Multiple Alignment</a:t>
            </a:r>
          </a:p>
        </p:txBody>
      </p:sp>
      <p:graphicFrame>
        <p:nvGraphicFramePr>
          <p:cNvPr id="216066" name="Object 2"/>
          <p:cNvGraphicFramePr>
            <a:graphicFrameLocks noChangeAspect="1"/>
          </p:cNvGraphicFramePr>
          <p:nvPr/>
        </p:nvGraphicFramePr>
        <p:xfrm>
          <a:off x="5562600" y="3556000"/>
          <a:ext cx="3378200" cy="3302000"/>
        </p:xfrm>
        <a:graphic>
          <a:graphicData uri="http://schemas.openxmlformats.org/presentationml/2006/ole">
            <p:oleObj spid="_x0000_s216066" r:id="rId4" imgW="3378200" imgH="3302000" progId="MS_ClipArt_Gallery">
              <p:embed/>
            </p:oleObj>
          </a:graphicData>
        </a:graphic>
      </p:graphicFrame>
      <p:graphicFrame>
        <p:nvGraphicFramePr>
          <p:cNvPr id="216067" name="Object 3"/>
          <p:cNvGraphicFramePr>
            <a:graphicFrameLocks noChangeAspect="1"/>
          </p:cNvGraphicFramePr>
          <p:nvPr/>
        </p:nvGraphicFramePr>
        <p:xfrm>
          <a:off x="685800" y="1371600"/>
          <a:ext cx="8077200" cy="2400300"/>
        </p:xfrm>
        <a:graphic>
          <a:graphicData uri="http://schemas.openxmlformats.org/presentationml/2006/ole">
            <p:oleObj spid="_x0000_s216067" name="Document" r:id="rId5" imgW="5943600" imgH="1767840" progId="Word.Document.8">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1"/>
          </p:nvPr>
        </p:nvSpPr>
        <p:spPr>
          <a:noFill/>
        </p:spPr>
        <p:txBody>
          <a:bodyPr/>
          <a:lstStyle/>
          <a:p>
            <a:fld id="{57EF6F52-DDE5-F841-B79F-ED48AB6090C7}" type="slidenum">
              <a:rPr lang="en-US" smtClean="0"/>
              <a:pPr/>
              <a:t>5</a:t>
            </a:fld>
            <a:endParaRPr lang="en-US" smtClean="0"/>
          </a:p>
        </p:txBody>
      </p:sp>
      <p:pic>
        <p:nvPicPr>
          <p:cNvPr id="33795" name="Picture 5" descr="cave_bear_title"/>
          <p:cNvPicPr>
            <a:picLocks noGrp="1" noChangeAspect="1" noChangeArrowheads="1"/>
          </p:cNvPicPr>
          <p:nvPr>
            <p:ph/>
          </p:nvPr>
        </p:nvPicPr>
        <p:blipFill>
          <a:blip r:embed="rId2"/>
          <a:srcRect/>
          <a:stretch>
            <a:fillRect/>
          </a:stretch>
        </p:blipFill>
        <p:spPr>
          <a:xfrm>
            <a:off x="708025" y="500063"/>
            <a:ext cx="7772400" cy="5559425"/>
          </a:xfrm>
        </p:spPr>
      </p:pic>
      <p:sp>
        <p:nvSpPr>
          <p:cNvPr id="33796" name="Text Box 6"/>
          <p:cNvSpPr txBox="1">
            <a:spLocks noChangeArrowheads="1"/>
          </p:cNvSpPr>
          <p:nvPr/>
        </p:nvSpPr>
        <p:spPr bwMode="auto">
          <a:xfrm>
            <a:off x="263525" y="131763"/>
            <a:ext cx="8783638" cy="206375"/>
          </a:xfrm>
          <a:prstGeom prst="rect">
            <a:avLst/>
          </a:prstGeom>
          <a:noFill/>
          <a:ln w="9525">
            <a:noFill/>
            <a:miter lim="800000"/>
            <a:headEnd/>
            <a:tailEnd/>
          </a:ln>
        </p:spPr>
        <p:txBody>
          <a:bodyPr lIns="0" tIns="0" rIns="0" bIns="0" anchorCtr="1">
            <a:prstTxWarp prst="textNoShape">
              <a:avLst/>
            </a:prstTxWarp>
            <a:spAutoFit/>
          </a:bodyPr>
          <a:lstStyle/>
          <a:p>
            <a:pPr algn="ctr">
              <a:lnSpc>
                <a:spcPct val="97000"/>
              </a:lnSpc>
              <a:buClr>
                <a:srgbClr val="000000"/>
              </a:buClr>
              <a:buSzPct val="100000"/>
              <a:buFont typeface="Times New Roman"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sans-serif" charset="0"/>
              </a:rPr>
              <a:t> J. P.  Noonan et al.,  Science  309, 597 -599 (2005)    </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Slide Number Placeholder 5"/>
          <p:cNvSpPr>
            <a:spLocks noGrp="1"/>
          </p:cNvSpPr>
          <p:nvPr>
            <p:ph type="sldNum" sz="quarter" idx="12"/>
          </p:nvPr>
        </p:nvSpPr>
        <p:spPr>
          <a:noFill/>
        </p:spPr>
        <p:txBody>
          <a:bodyPr/>
          <a:lstStyle/>
          <a:p>
            <a:fld id="{F4C78F96-4F56-DB4E-826E-6CF2FBC8B7AA}" type="slidenum">
              <a:rPr lang="en-US" smtClean="0">
                <a:latin typeface="Times" pitchFamily="-107" charset="0"/>
                <a:ea typeface="Osaka" pitchFamily="-107" charset="-128"/>
                <a:cs typeface="Osaka" pitchFamily="-107" charset="-128"/>
              </a:rPr>
              <a:pPr/>
              <a:t>50</a:t>
            </a:fld>
            <a:endParaRPr lang="en-US" smtClean="0">
              <a:latin typeface="Times" pitchFamily="-107" charset="0"/>
              <a:ea typeface="Osaka" pitchFamily="-107" charset="-128"/>
              <a:cs typeface="Osaka" pitchFamily="-107" charset="-128"/>
            </a:endParaRPr>
          </a:p>
        </p:txBody>
      </p:sp>
      <p:sp>
        <p:nvSpPr>
          <p:cNvPr id="218115" name="Rectangle 2"/>
          <p:cNvSpPr>
            <a:spLocks noGrp="1" noChangeArrowheads="1"/>
          </p:cNvSpPr>
          <p:nvPr>
            <p:ph type="title"/>
          </p:nvPr>
        </p:nvSpPr>
        <p:spPr>
          <a:xfrm>
            <a:off x="1219200" y="228600"/>
            <a:ext cx="6858000" cy="914400"/>
          </a:xfrm>
        </p:spPr>
        <p:txBody>
          <a:bodyPr/>
          <a:lstStyle/>
          <a:p>
            <a:r>
              <a:rPr lang="en-US" sz="3600"/>
              <a:t>Local vs. Global Alignment</a:t>
            </a:r>
          </a:p>
        </p:txBody>
      </p:sp>
      <p:sp>
        <p:nvSpPr>
          <p:cNvPr id="218116" name="Rectangle 3"/>
          <p:cNvSpPr>
            <a:spLocks noGrp="1" noChangeArrowheads="1"/>
          </p:cNvSpPr>
          <p:nvPr>
            <p:ph type="body" idx="1"/>
          </p:nvPr>
        </p:nvSpPr>
        <p:spPr>
          <a:xfrm>
            <a:off x="381000" y="1219200"/>
            <a:ext cx="8458200" cy="3124200"/>
          </a:xfrm>
        </p:spPr>
        <p:txBody>
          <a:bodyPr/>
          <a:lstStyle/>
          <a:p>
            <a:pPr>
              <a:spcBef>
                <a:spcPct val="50000"/>
              </a:spcBef>
            </a:pPr>
            <a:r>
              <a:rPr lang="en-US" sz="2400"/>
              <a:t>A </a:t>
            </a:r>
            <a:r>
              <a:rPr lang="en-US" sz="2400" u="sng"/>
              <a:t>Global Alignment</a:t>
            </a:r>
            <a:r>
              <a:rPr lang="en-US" sz="2400"/>
              <a:t> algorithm will find the optimal path between vertices </a:t>
            </a:r>
            <a:r>
              <a:rPr lang="en-US" sz="2400" i="1"/>
              <a:t>(0,0)</a:t>
            </a:r>
            <a:r>
              <a:rPr lang="en-US" sz="2400"/>
              <a:t> and (</a:t>
            </a:r>
            <a:r>
              <a:rPr lang="en-US" sz="2400" i="1"/>
              <a:t>n,m</a:t>
            </a:r>
            <a:r>
              <a:rPr lang="en-US" sz="2400"/>
              <a:t>) in the dynamic programming matrix.</a:t>
            </a:r>
          </a:p>
          <a:p>
            <a:pPr>
              <a:spcBef>
                <a:spcPct val="50000"/>
              </a:spcBef>
            </a:pPr>
            <a:r>
              <a:rPr lang="en-US" sz="2400"/>
              <a:t>A </a:t>
            </a:r>
            <a:r>
              <a:rPr lang="en-US" sz="2400" u="sng"/>
              <a:t>Local Alignment</a:t>
            </a:r>
            <a:r>
              <a:rPr lang="en-US" sz="2400"/>
              <a:t> algorithm will find the optimal-scoring alignment between </a:t>
            </a:r>
            <a:r>
              <a:rPr lang="en-US" sz="2400" b="0"/>
              <a:t>arbitrary vertices</a:t>
            </a:r>
            <a:r>
              <a:rPr lang="en-US" sz="2400"/>
              <a:t> (</a:t>
            </a:r>
            <a:r>
              <a:rPr lang="en-US" sz="2400" i="1"/>
              <a:t>i,j</a:t>
            </a:r>
            <a:r>
              <a:rPr lang="en-US" sz="2400"/>
              <a:t>) and (</a:t>
            </a:r>
            <a:r>
              <a:rPr lang="en-US" sz="2400" i="1"/>
              <a:t>k,l</a:t>
            </a:r>
            <a:r>
              <a:rPr lang="en-US" sz="2400"/>
              <a:t>) in the dynamic programming matrix.</a:t>
            </a:r>
          </a:p>
        </p:txBody>
      </p:sp>
      <p:pic>
        <p:nvPicPr>
          <p:cNvPr id="218117" name="Picture 4" descr="1"/>
          <p:cNvPicPr>
            <a:picLocks noChangeAspect="1" noChangeArrowheads="1"/>
          </p:cNvPicPr>
          <p:nvPr/>
        </p:nvPicPr>
        <p:blipFill>
          <a:blip r:embed="rId3"/>
          <a:srcRect/>
          <a:stretch>
            <a:fillRect/>
          </a:stretch>
        </p:blipFill>
        <p:spPr bwMode="auto">
          <a:xfrm>
            <a:off x="5791200" y="3706813"/>
            <a:ext cx="3141663" cy="315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Slide Number Placeholder 4"/>
          <p:cNvSpPr>
            <a:spLocks noGrp="1"/>
          </p:cNvSpPr>
          <p:nvPr>
            <p:ph type="sldNum" sz="quarter" idx="12"/>
          </p:nvPr>
        </p:nvSpPr>
        <p:spPr>
          <a:noFill/>
        </p:spPr>
        <p:txBody>
          <a:bodyPr/>
          <a:lstStyle/>
          <a:p>
            <a:fld id="{7C73C058-B124-AF40-BCB4-9B84EF3D2763}" type="slidenum">
              <a:rPr lang="en-US" smtClean="0">
                <a:latin typeface="Times" pitchFamily="-107" charset="0"/>
                <a:ea typeface="Osaka" pitchFamily="-107" charset="-128"/>
                <a:cs typeface="Osaka" pitchFamily="-107" charset="-128"/>
              </a:rPr>
              <a:pPr/>
              <a:t>51</a:t>
            </a:fld>
            <a:endParaRPr lang="en-US" smtClean="0">
              <a:latin typeface="Times" pitchFamily="-107" charset="0"/>
              <a:ea typeface="Osaka" pitchFamily="-107" charset="-128"/>
              <a:cs typeface="Osaka" pitchFamily="-107" charset="-128"/>
            </a:endParaRPr>
          </a:p>
        </p:txBody>
      </p:sp>
      <p:sp>
        <p:nvSpPr>
          <p:cNvPr id="220163" name="Rectangle 2"/>
          <p:cNvSpPr>
            <a:spLocks noGrp="1" noChangeArrowheads="1"/>
          </p:cNvSpPr>
          <p:nvPr>
            <p:ph type="title"/>
          </p:nvPr>
        </p:nvSpPr>
        <p:spPr>
          <a:xfrm>
            <a:off x="685800" y="304800"/>
            <a:ext cx="7772400" cy="1143000"/>
          </a:xfrm>
        </p:spPr>
        <p:txBody>
          <a:bodyPr/>
          <a:lstStyle/>
          <a:p>
            <a:r>
              <a:rPr lang="en-US"/>
              <a:t>Local vs. Global Alignment</a:t>
            </a:r>
            <a:endParaRPr lang="en-US" sz="2200"/>
          </a:p>
        </p:txBody>
      </p:sp>
      <p:sp>
        <p:nvSpPr>
          <p:cNvPr id="220164" name="Rectangle 3"/>
          <p:cNvSpPr>
            <a:spLocks noChangeArrowheads="1"/>
          </p:cNvSpPr>
          <p:nvPr/>
        </p:nvSpPr>
        <p:spPr bwMode="auto">
          <a:xfrm>
            <a:off x="457200" y="1447800"/>
            <a:ext cx="8229600" cy="4530725"/>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3200" b="1">
                <a:latin typeface="Comic Sans MS" pitchFamily="-107" charset="0"/>
              </a:rPr>
              <a:t>Global Alignment</a:t>
            </a:r>
          </a:p>
          <a:p>
            <a:pPr marL="342900" indent="-342900">
              <a:spcBef>
                <a:spcPct val="20000"/>
              </a:spcBef>
              <a:buFontTx/>
              <a:buChar char="•"/>
            </a:pPr>
            <a:endParaRPr lang="en-US" sz="3200" b="1">
              <a:latin typeface="Comic Sans MS" pitchFamily="-107" charset="0"/>
            </a:endParaRPr>
          </a:p>
          <a:p>
            <a:pPr marL="342900" indent="-342900">
              <a:spcBef>
                <a:spcPct val="20000"/>
              </a:spcBef>
              <a:buFontTx/>
              <a:buChar char="•"/>
            </a:pPr>
            <a:endParaRPr lang="en-US" sz="3200" b="1">
              <a:latin typeface="Comic Sans MS" pitchFamily="-107" charset="0"/>
            </a:endParaRPr>
          </a:p>
          <a:p>
            <a:pPr marL="342900" indent="-342900">
              <a:spcBef>
                <a:spcPct val="20000"/>
              </a:spcBef>
              <a:buFontTx/>
              <a:buChar char="•"/>
            </a:pPr>
            <a:r>
              <a:rPr lang="en-US" sz="3200" b="1">
                <a:latin typeface="Comic Sans MS" pitchFamily="-107" charset="0"/>
              </a:rPr>
              <a:t>Local Alignment—better alignment to find conserved segment</a:t>
            </a:r>
          </a:p>
        </p:txBody>
      </p:sp>
      <p:sp>
        <p:nvSpPr>
          <p:cNvPr id="220165" name="Text Box 4"/>
          <p:cNvSpPr txBox="1">
            <a:spLocks noChangeArrowheads="1"/>
          </p:cNvSpPr>
          <p:nvPr/>
        </p:nvSpPr>
        <p:spPr bwMode="auto">
          <a:xfrm>
            <a:off x="457200" y="2057400"/>
            <a:ext cx="8534400" cy="39687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latin typeface="Courier New" pitchFamily="-107" charset="0"/>
                <a:ea typeface="Arial" pitchFamily="-107" charset="0"/>
                <a:cs typeface="Arial" pitchFamily="-107" charset="0"/>
              </a:rPr>
              <a:t>    --T—-CC-C-AGT—-TATGT-CAGGGGACACG—A-GCATGCAGA-GAC</a:t>
            </a:r>
          </a:p>
        </p:txBody>
      </p:sp>
      <p:sp>
        <p:nvSpPr>
          <p:cNvPr id="220166" name="Text Box 5"/>
          <p:cNvSpPr txBox="1">
            <a:spLocks noChangeArrowheads="1"/>
          </p:cNvSpPr>
          <p:nvPr/>
        </p:nvSpPr>
        <p:spPr bwMode="auto">
          <a:xfrm>
            <a:off x="457200" y="2286000"/>
            <a:ext cx="8534400" cy="39687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a:latin typeface="Courier New" pitchFamily="-107" charset="0"/>
                <a:ea typeface="Arial" pitchFamily="-107" charset="0"/>
                <a:cs typeface="Arial" pitchFamily="-107" charset="0"/>
              </a:rPr>
              <a:t>      |  || |  ||  | | | |||    || | | |  | ||||   |</a:t>
            </a:r>
          </a:p>
        </p:txBody>
      </p:sp>
      <p:sp>
        <p:nvSpPr>
          <p:cNvPr id="220167" name="Text Box 6"/>
          <p:cNvSpPr txBox="1">
            <a:spLocks noChangeArrowheads="1"/>
          </p:cNvSpPr>
          <p:nvPr/>
        </p:nvSpPr>
        <p:spPr bwMode="auto">
          <a:xfrm>
            <a:off x="457200" y="2514600"/>
            <a:ext cx="8534400" cy="39687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latin typeface="Courier New" pitchFamily="-107" charset="0"/>
                <a:ea typeface="Arial" pitchFamily="-107" charset="0"/>
                <a:cs typeface="Arial" pitchFamily="-107" charset="0"/>
              </a:rPr>
              <a:t>    AATTGCCGCC-GTCGT-T-TTCAG----CA-GTTATG—T-CAGAT--C</a:t>
            </a:r>
          </a:p>
        </p:txBody>
      </p:sp>
      <p:sp>
        <p:nvSpPr>
          <p:cNvPr id="220168" name="Text Box 7"/>
          <p:cNvSpPr txBox="1">
            <a:spLocks noChangeArrowheads="1"/>
          </p:cNvSpPr>
          <p:nvPr/>
        </p:nvSpPr>
        <p:spPr bwMode="auto">
          <a:xfrm>
            <a:off x="609600" y="4343400"/>
            <a:ext cx="8534400" cy="39687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latin typeface="Courier New" pitchFamily="-107" charset="0"/>
                <a:ea typeface="Arial" pitchFamily="-107" charset="0"/>
                <a:cs typeface="Arial" pitchFamily="-107" charset="0"/>
              </a:rPr>
              <a:t>                tccCAGTTATGTCAGgggacacgagcatgcagagac</a:t>
            </a:r>
          </a:p>
        </p:txBody>
      </p:sp>
      <p:sp>
        <p:nvSpPr>
          <p:cNvPr id="220169" name="Text Box 8"/>
          <p:cNvSpPr txBox="1">
            <a:spLocks noChangeArrowheads="1"/>
          </p:cNvSpPr>
          <p:nvPr/>
        </p:nvSpPr>
        <p:spPr bwMode="auto">
          <a:xfrm>
            <a:off x="304800" y="4648200"/>
            <a:ext cx="8534400" cy="39687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a:latin typeface="Courier New" pitchFamily="-107" charset="0"/>
                <a:ea typeface="Arial" pitchFamily="-107" charset="0"/>
                <a:cs typeface="Arial" pitchFamily="-107" charset="0"/>
              </a:rPr>
              <a:t>                     ||||||||||||</a:t>
            </a:r>
          </a:p>
        </p:txBody>
      </p:sp>
      <p:sp>
        <p:nvSpPr>
          <p:cNvPr id="220170" name="Text Box 9"/>
          <p:cNvSpPr txBox="1">
            <a:spLocks noChangeArrowheads="1"/>
          </p:cNvSpPr>
          <p:nvPr/>
        </p:nvSpPr>
        <p:spPr bwMode="auto">
          <a:xfrm>
            <a:off x="304800" y="5029200"/>
            <a:ext cx="8534400" cy="39687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latin typeface="Courier New" pitchFamily="-107" charset="0"/>
                <a:ea typeface="Arial" pitchFamily="-107" charset="0"/>
                <a:cs typeface="Arial" pitchFamily="-107" charset="0"/>
              </a:rPr>
              <a:t>aattgccgccgtcgttttcagCAGTTATGTCAGatc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1"/>
          </p:nvPr>
        </p:nvSpPr>
        <p:spPr>
          <a:noFill/>
        </p:spPr>
        <p:txBody>
          <a:bodyPr/>
          <a:lstStyle/>
          <a:p>
            <a:fld id="{5C40322C-76A9-AD44-97A7-FA66DB1B995B}" type="slidenum">
              <a:rPr lang="en-US" smtClean="0"/>
              <a:pPr/>
              <a:t>6</a:t>
            </a:fld>
            <a:endParaRPr lang="en-US" smtClean="0"/>
          </a:p>
        </p:txBody>
      </p:sp>
      <p:pic>
        <p:nvPicPr>
          <p:cNvPr id="34819" name="Picture 2"/>
          <p:cNvPicPr>
            <a:picLocks noChangeAspect="1" noChangeArrowheads="1"/>
          </p:cNvPicPr>
          <p:nvPr/>
        </p:nvPicPr>
        <p:blipFill>
          <a:blip r:embed="rId3"/>
          <a:srcRect/>
          <a:stretch>
            <a:fillRect/>
          </a:stretch>
        </p:blipFill>
        <p:spPr bwMode="auto">
          <a:xfrm>
            <a:off x="7499350" y="5935663"/>
            <a:ext cx="1509713" cy="777875"/>
          </a:xfrm>
          <a:prstGeom prst="rect">
            <a:avLst/>
          </a:prstGeom>
          <a:noFill/>
          <a:ln w="9525">
            <a:noFill/>
            <a:miter lim="800000"/>
            <a:headEnd/>
            <a:tailEnd/>
          </a:ln>
        </p:spPr>
      </p:pic>
      <p:sp>
        <p:nvSpPr>
          <p:cNvPr id="34820" name="Text Box 3"/>
          <p:cNvSpPr txBox="1">
            <a:spLocks noChangeArrowheads="1"/>
          </p:cNvSpPr>
          <p:nvPr/>
        </p:nvSpPr>
        <p:spPr bwMode="auto">
          <a:xfrm>
            <a:off x="228600" y="6400800"/>
            <a:ext cx="1600200" cy="269875"/>
          </a:xfrm>
          <a:prstGeom prst="rect">
            <a:avLst/>
          </a:prstGeom>
          <a:noFill/>
          <a:ln w="9525">
            <a:noFill/>
            <a:miter lim="800000"/>
            <a:headEnd/>
            <a:tailEnd/>
          </a:ln>
        </p:spPr>
        <p:txBody>
          <a:bodyPr lIns="90000" tIns="46800" rIns="90000" bIns="46800">
            <a:prstTxWarp prst="textNoShape">
              <a:avLst/>
            </a:prstTxWarp>
            <a:spAutoFit/>
          </a:bodyPr>
          <a:lstStyle/>
          <a:p>
            <a:pPr eaLnBrk="1" hangingPunct="1">
              <a:lnSpc>
                <a:spcPct val="97000"/>
              </a:lnSpc>
              <a:spcBef>
                <a:spcPts val="750"/>
              </a:spcBef>
              <a:buClr>
                <a:srgbClr val="000000"/>
              </a:buClr>
              <a:buSzPct val="100000"/>
              <a:buFont typeface="Arial"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0">
                <a:solidFill>
                  <a:schemeClr val="tx1"/>
                </a:solidFill>
                <a:latin typeface="sans-serif" charset="0"/>
              </a:rPr>
              <a:t>Published by AAAS</a:t>
            </a:r>
          </a:p>
        </p:txBody>
      </p:sp>
      <p:pic>
        <p:nvPicPr>
          <p:cNvPr id="34821" name="Picture 4"/>
          <p:cNvPicPr>
            <a:picLocks noChangeAspect="1" noChangeArrowheads="1"/>
          </p:cNvPicPr>
          <p:nvPr/>
        </p:nvPicPr>
        <p:blipFill>
          <a:blip r:embed="rId4"/>
          <a:srcRect/>
          <a:stretch>
            <a:fillRect/>
          </a:stretch>
        </p:blipFill>
        <p:spPr bwMode="auto">
          <a:xfrm>
            <a:off x="1277938" y="2890838"/>
            <a:ext cx="6588125" cy="1076325"/>
          </a:xfrm>
          <a:prstGeom prst="rect">
            <a:avLst/>
          </a:prstGeom>
          <a:noFill/>
          <a:ln w="9525">
            <a:noFill/>
            <a:miter lim="800000"/>
            <a:headEnd/>
            <a:tailEnd/>
          </a:ln>
        </p:spPr>
      </p:pic>
      <p:sp>
        <p:nvSpPr>
          <p:cNvPr id="34822" name="Text Box 5"/>
          <p:cNvSpPr txBox="1">
            <a:spLocks noChangeArrowheads="1"/>
          </p:cNvSpPr>
          <p:nvPr/>
        </p:nvSpPr>
        <p:spPr bwMode="auto">
          <a:xfrm>
            <a:off x="179388" y="4075113"/>
            <a:ext cx="8783637" cy="206375"/>
          </a:xfrm>
          <a:prstGeom prst="rect">
            <a:avLst/>
          </a:prstGeom>
          <a:noFill/>
          <a:ln w="9525">
            <a:noFill/>
            <a:miter lim="800000"/>
            <a:headEnd/>
            <a:tailEnd/>
          </a:ln>
        </p:spPr>
        <p:txBody>
          <a:bodyPr lIns="0" tIns="0" rIns="0" bIns="0" anchorCtr="1">
            <a:prstTxWarp prst="textNoShape">
              <a:avLst/>
            </a:prstTxWarp>
            <a:spAutoFit/>
          </a:bodyPr>
          <a:lstStyle/>
          <a:p>
            <a:pPr algn="ctr">
              <a:lnSpc>
                <a:spcPct val="97000"/>
              </a:lnSpc>
              <a:buClr>
                <a:srgbClr val="000000"/>
              </a:buClr>
              <a:buSzPct val="100000"/>
              <a:buFont typeface="Times New Roman"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sans-serif" charset="0"/>
              </a:rPr>
              <a:t> J. P.  Noonan et al.,  Science  309, 597 -599 (2005)    </a:t>
            </a:r>
          </a:p>
        </p:txBody>
      </p:sp>
      <p:sp>
        <p:nvSpPr>
          <p:cNvPr id="34823" name="Text Box 6"/>
          <p:cNvSpPr txBox="1">
            <a:spLocks noChangeArrowheads="1"/>
          </p:cNvSpPr>
          <p:nvPr/>
        </p:nvSpPr>
        <p:spPr bwMode="auto">
          <a:xfrm>
            <a:off x="179388" y="1341438"/>
            <a:ext cx="8783637" cy="206375"/>
          </a:xfrm>
          <a:prstGeom prst="rect">
            <a:avLst/>
          </a:prstGeom>
          <a:noFill/>
          <a:ln w="9525">
            <a:noFill/>
            <a:miter lim="800000"/>
            <a:headEnd/>
            <a:tailEnd/>
          </a:ln>
        </p:spPr>
        <p:txBody>
          <a:bodyPr lIns="0" tIns="0" rIns="0" bIns="0" anchor="ctr" anchorCtr="1">
            <a:prstTxWarp prst="textNoShape">
              <a:avLst/>
            </a:prstTxWarp>
            <a:spAutoFit/>
          </a:bodyPr>
          <a:lstStyle/>
          <a:p>
            <a:pPr algn="ctr">
              <a:lnSpc>
                <a:spcPct val="97000"/>
              </a:lnSpc>
              <a:buClr>
                <a:srgbClr val="000000"/>
              </a:buClr>
              <a:buSzPct val="100000"/>
              <a:buFont typeface="Times New Roman"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sans-serif" charset="0"/>
              </a:rPr>
              <a:t>Fig. 1. Schematic illustration of the ancient DNA extraction and library construction process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1"/>
          </p:nvPr>
        </p:nvSpPr>
        <p:spPr>
          <a:noFill/>
        </p:spPr>
        <p:txBody>
          <a:bodyPr/>
          <a:lstStyle/>
          <a:p>
            <a:fld id="{03107141-6594-304D-AB3A-D37D757A41C1}" type="slidenum">
              <a:rPr lang="en-US" smtClean="0"/>
              <a:pPr/>
              <a:t>7</a:t>
            </a:fld>
            <a:endParaRPr lang="en-US" smtClean="0"/>
          </a:p>
        </p:txBody>
      </p:sp>
      <p:pic>
        <p:nvPicPr>
          <p:cNvPr id="36867" name="Picture 2"/>
          <p:cNvPicPr>
            <a:picLocks noChangeAspect="1" noChangeArrowheads="1"/>
          </p:cNvPicPr>
          <p:nvPr/>
        </p:nvPicPr>
        <p:blipFill>
          <a:blip r:embed="rId3"/>
          <a:srcRect/>
          <a:stretch>
            <a:fillRect/>
          </a:stretch>
        </p:blipFill>
        <p:spPr bwMode="auto">
          <a:xfrm>
            <a:off x="7499350" y="5935663"/>
            <a:ext cx="1509713" cy="777875"/>
          </a:xfrm>
          <a:prstGeom prst="rect">
            <a:avLst/>
          </a:prstGeom>
          <a:noFill/>
          <a:ln w="9525">
            <a:noFill/>
            <a:miter lim="800000"/>
            <a:headEnd/>
            <a:tailEnd/>
          </a:ln>
        </p:spPr>
      </p:pic>
      <p:sp>
        <p:nvSpPr>
          <p:cNvPr id="36868" name="Text Box 3"/>
          <p:cNvSpPr txBox="1">
            <a:spLocks noChangeArrowheads="1"/>
          </p:cNvSpPr>
          <p:nvPr/>
        </p:nvSpPr>
        <p:spPr bwMode="auto">
          <a:xfrm>
            <a:off x="228600" y="6400800"/>
            <a:ext cx="1600200" cy="269875"/>
          </a:xfrm>
          <a:prstGeom prst="rect">
            <a:avLst/>
          </a:prstGeom>
          <a:noFill/>
          <a:ln w="9525">
            <a:noFill/>
            <a:miter lim="800000"/>
            <a:headEnd/>
            <a:tailEnd/>
          </a:ln>
        </p:spPr>
        <p:txBody>
          <a:bodyPr lIns="90000" tIns="46800" rIns="90000" bIns="46800">
            <a:prstTxWarp prst="textNoShape">
              <a:avLst/>
            </a:prstTxWarp>
            <a:spAutoFit/>
          </a:bodyPr>
          <a:lstStyle/>
          <a:p>
            <a:pPr eaLnBrk="1" hangingPunct="1">
              <a:lnSpc>
                <a:spcPct val="97000"/>
              </a:lnSpc>
              <a:spcBef>
                <a:spcPts val="750"/>
              </a:spcBef>
              <a:buClr>
                <a:srgbClr val="000000"/>
              </a:buClr>
              <a:buSzPct val="100000"/>
              <a:buFont typeface="Arial"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0">
                <a:solidFill>
                  <a:schemeClr val="tx1"/>
                </a:solidFill>
                <a:latin typeface="sans-serif" charset="0"/>
              </a:rPr>
              <a:t>Published by AAAS</a:t>
            </a:r>
          </a:p>
        </p:txBody>
      </p:sp>
      <p:pic>
        <p:nvPicPr>
          <p:cNvPr id="36869" name="Picture 4"/>
          <p:cNvPicPr>
            <a:picLocks noChangeAspect="1" noChangeArrowheads="1"/>
          </p:cNvPicPr>
          <p:nvPr/>
        </p:nvPicPr>
        <p:blipFill>
          <a:blip r:embed="rId4"/>
          <a:srcRect/>
          <a:stretch>
            <a:fillRect/>
          </a:stretch>
        </p:blipFill>
        <p:spPr bwMode="auto">
          <a:xfrm>
            <a:off x="2873375" y="768350"/>
            <a:ext cx="4625975" cy="4873625"/>
          </a:xfrm>
          <a:prstGeom prst="rect">
            <a:avLst/>
          </a:prstGeom>
          <a:noFill/>
          <a:ln w="9525">
            <a:noFill/>
            <a:miter lim="800000"/>
            <a:headEnd/>
            <a:tailEnd/>
          </a:ln>
        </p:spPr>
      </p:pic>
      <p:sp>
        <p:nvSpPr>
          <p:cNvPr id="36870" name="Text Box 5"/>
          <p:cNvSpPr txBox="1">
            <a:spLocks noChangeArrowheads="1"/>
          </p:cNvSpPr>
          <p:nvPr/>
        </p:nvSpPr>
        <p:spPr bwMode="auto">
          <a:xfrm>
            <a:off x="179388" y="5973763"/>
            <a:ext cx="8783637" cy="206375"/>
          </a:xfrm>
          <a:prstGeom prst="rect">
            <a:avLst/>
          </a:prstGeom>
          <a:noFill/>
          <a:ln w="9525">
            <a:noFill/>
            <a:miter lim="800000"/>
            <a:headEnd/>
            <a:tailEnd/>
          </a:ln>
        </p:spPr>
        <p:txBody>
          <a:bodyPr lIns="0" tIns="0" rIns="0" bIns="0" anchorCtr="1">
            <a:prstTxWarp prst="textNoShape">
              <a:avLst/>
            </a:prstTxWarp>
            <a:spAutoFit/>
          </a:bodyPr>
          <a:lstStyle/>
          <a:p>
            <a:pPr algn="ctr">
              <a:lnSpc>
                <a:spcPct val="97000"/>
              </a:lnSpc>
              <a:buClr>
                <a:srgbClr val="000000"/>
              </a:buClr>
              <a:buSzPct val="100000"/>
              <a:buFont typeface="Times New Roman"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sans-serif" charset="0"/>
              </a:rPr>
              <a:t> J. P.  Noonan et al.,  Science  309, 597 -599 (2005)    </a:t>
            </a:r>
          </a:p>
        </p:txBody>
      </p:sp>
      <p:sp>
        <p:nvSpPr>
          <p:cNvPr id="36871" name="Text Box 6"/>
          <p:cNvSpPr txBox="1">
            <a:spLocks noChangeArrowheads="1"/>
          </p:cNvSpPr>
          <p:nvPr/>
        </p:nvSpPr>
        <p:spPr bwMode="auto">
          <a:xfrm>
            <a:off x="179388" y="392113"/>
            <a:ext cx="8783637" cy="206375"/>
          </a:xfrm>
          <a:prstGeom prst="rect">
            <a:avLst/>
          </a:prstGeom>
          <a:noFill/>
          <a:ln w="9525">
            <a:noFill/>
            <a:miter lim="800000"/>
            <a:headEnd/>
            <a:tailEnd/>
          </a:ln>
        </p:spPr>
        <p:txBody>
          <a:bodyPr lIns="0" tIns="0" rIns="0" bIns="0" anchor="ctr" anchorCtr="1">
            <a:prstTxWarp prst="textNoShape">
              <a:avLst/>
            </a:prstTxWarp>
            <a:spAutoFit/>
          </a:bodyPr>
          <a:lstStyle/>
          <a:p>
            <a:pPr algn="ctr">
              <a:lnSpc>
                <a:spcPct val="97000"/>
              </a:lnSpc>
              <a:buClr>
                <a:srgbClr val="000000"/>
              </a:buClr>
              <a:buSzPct val="100000"/>
              <a:buFont typeface="Times New Roman"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sans-serif" charset="0"/>
              </a:rPr>
              <a:t>Fig. 2. Characterization of two independent cave bear genomic libraries</a:t>
            </a:r>
          </a:p>
        </p:txBody>
      </p:sp>
      <p:sp>
        <p:nvSpPr>
          <p:cNvPr id="36872" name="Text Box 7"/>
          <p:cNvSpPr txBox="1">
            <a:spLocks noChangeArrowheads="1"/>
          </p:cNvSpPr>
          <p:nvPr/>
        </p:nvSpPr>
        <p:spPr bwMode="auto">
          <a:xfrm>
            <a:off x="460375" y="1503363"/>
            <a:ext cx="2030413" cy="2835275"/>
          </a:xfrm>
          <a:prstGeom prst="rect">
            <a:avLst/>
          </a:prstGeom>
          <a:noFill/>
          <a:ln w="9525">
            <a:noFill/>
            <a:miter lim="800000"/>
            <a:headEnd/>
            <a:tailEnd/>
          </a:ln>
        </p:spPr>
        <p:txBody>
          <a:bodyPr>
            <a:prstTxWarp prst="textNoShape">
              <a:avLst/>
            </a:prstTxWarp>
            <a:spAutoFit/>
          </a:bodyPr>
          <a:lstStyle/>
          <a:p>
            <a:r>
              <a:rPr lang="en-US" sz="1000" b="0">
                <a:solidFill>
                  <a:schemeClr val="tx1"/>
                </a:solidFill>
              </a:rPr>
              <a:t>Fig. 2. Predicted origin of 9035 clones from library CB1 (A) and 4992 clones from library CB2 (B) are shown, as determined by BLAST comparison to GenBank and environmental sequence databases. Other refers to viral or plasmid-derived DNAs. Distribution of sequence annotation features in 6,775 nucleotides of carnivore sequence from library CB1 (C) and 20,086 nucleotides of carnivore sequence from library CB2 (D) are shown as determined by alignment to the July 2004 dog genome assembly.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1"/>
          </p:nvPr>
        </p:nvSpPr>
        <p:spPr>
          <a:noFill/>
        </p:spPr>
        <p:txBody>
          <a:bodyPr/>
          <a:lstStyle/>
          <a:p>
            <a:fld id="{06237933-51DD-9B4F-B2AB-53BC4D75B83A}" type="slidenum">
              <a:rPr lang="en-US" smtClean="0"/>
              <a:pPr/>
              <a:t>8</a:t>
            </a:fld>
            <a:endParaRPr lang="en-US" smtClean="0"/>
          </a:p>
        </p:txBody>
      </p:sp>
      <p:pic>
        <p:nvPicPr>
          <p:cNvPr id="38915" name="Picture 5" descr="mammoth-title"/>
          <p:cNvPicPr>
            <a:picLocks noGrp="1" noChangeAspect="1" noChangeArrowheads="1"/>
          </p:cNvPicPr>
          <p:nvPr>
            <p:ph/>
          </p:nvPr>
        </p:nvPicPr>
        <p:blipFill>
          <a:blip r:embed="rId3"/>
          <a:srcRect/>
          <a:stretch>
            <a:fillRect/>
          </a:stretch>
        </p:blipFill>
        <p:spPr>
          <a:xfrm>
            <a:off x="363538" y="0"/>
            <a:ext cx="8185150" cy="6340475"/>
          </a:xfrm>
        </p:spPr>
      </p:pic>
      <p:pic>
        <p:nvPicPr>
          <p:cNvPr id="38916" name="Picture 7" descr="mammoth-ref"/>
          <p:cNvPicPr>
            <a:picLocks noChangeAspect="1" noChangeArrowheads="1"/>
          </p:cNvPicPr>
          <p:nvPr/>
        </p:nvPicPr>
        <p:blipFill>
          <a:blip r:embed="rId4"/>
          <a:srcRect/>
          <a:stretch>
            <a:fillRect/>
          </a:stretch>
        </p:blipFill>
        <p:spPr bwMode="auto">
          <a:xfrm>
            <a:off x="2089150" y="6340475"/>
            <a:ext cx="4965700" cy="3937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1"/>
          </p:nvPr>
        </p:nvSpPr>
        <p:spPr>
          <a:noFill/>
        </p:spPr>
        <p:txBody>
          <a:bodyPr/>
          <a:lstStyle/>
          <a:p>
            <a:fld id="{D4EE906D-0D21-0F4F-9D4B-CE7D6C9EA4AD}" type="slidenum">
              <a:rPr lang="en-US" smtClean="0"/>
              <a:pPr/>
              <a:t>9</a:t>
            </a:fld>
            <a:endParaRPr lang="en-US" smtClean="0"/>
          </a:p>
        </p:txBody>
      </p:sp>
      <p:pic>
        <p:nvPicPr>
          <p:cNvPr id="40963" name="Picture 3" descr="mammoth-table1"/>
          <p:cNvPicPr>
            <a:picLocks noGrp="1" noChangeAspect="1" noChangeArrowheads="1"/>
          </p:cNvPicPr>
          <p:nvPr>
            <p:ph/>
          </p:nvPr>
        </p:nvPicPr>
        <p:blipFill>
          <a:blip r:embed="rId3"/>
          <a:srcRect/>
          <a:stretch>
            <a:fillRect/>
          </a:stretch>
        </p:blipFill>
        <p:spPr>
          <a:xfrm>
            <a:off x="0" y="744538"/>
            <a:ext cx="9144000" cy="4271962"/>
          </a:xfr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lignments_James_Campinas_2001">
  <a:themeElements>
    <a:clrScheme name="Alignments_James_Campinas_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ignments_James_Campinas_2001">
      <a:majorFont>
        <a:latin typeface="Comic Sans MS"/>
        <a:ea typeface="Osaka"/>
        <a:cs typeface="Osaka"/>
      </a:majorFont>
      <a:minorFont>
        <a:latin typeface="Comic Sans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5" charset="0"/>
            <a:ea typeface="Osaka" pitchFamily="-105" charset="-128"/>
            <a:cs typeface="Osaka" pitchFamily="-105"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5" charset="0"/>
            <a:ea typeface="Osaka" pitchFamily="-105" charset="-128"/>
            <a:cs typeface="Osaka" pitchFamily="-105" charset="-128"/>
          </a:defRPr>
        </a:defPPr>
      </a:lstStyle>
    </a:lnDef>
  </a:objectDefaults>
  <a:extraClrSchemeLst>
    <a:extraClrScheme>
      <a:clrScheme name="Alignments_James_Campinas_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ignments_James_Campinas_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ignments_James_Campinas_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ignments_James_Campinas_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ignments_James_Campinas_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ignments_James_Campinas_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ignments_James_Campinas_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MB Course">
  <a:themeElements>
    <a:clrScheme name="">
      <a:dk1>
        <a:srgbClr val="FF0000"/>
      </a:dk1>
      <a:lt1>
        <a:srgbClr val="FFFFFF"/>
      </a:lt1>
      <a:dk2>
        <a:srgbClr val="0000CC"/>
      </a:dk2>
      <a:lt2>
        <a:srgbClr val="FFFFFF"/>
      </a:lt2>
      <a:accent1>
        <a:srgbClr val="FFFFFF"/>
      </a:accent1>
      <a:accent2>
        <a:srgbClr val="FF0000"/>
      </a:accent2>
      <a:accent3>
        <a:srgbClr val="AAAAE2"/>
      </a:accent3>
      <a:accent4>
        <a:srgbClr val="DADADA"/>
      </a:accent4>
      <a:accent5>
        <a:srgbClr val="FFFFFF"/>
      </a:accent5>
      <a:accent6>
        <a:srgbClr val="E70000"/>
      </a:accent6>
      <a:hlink>
        <a:srgbClr val="CCCCFF"/>
      </a:hlink>
      <a:folHlink>
        <a:srgbClr val="B2B2B2"/>
      </a:folHlink>
    </a:clrScheme>
    <a:fontScheme name="CMB Cour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chemeClr val="accent1"/>
            </a:solidFill>
            <a:effectLst/>
            <a:latin typeface="Arial"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chemeClr val="accent1"/>
            </a:solidFill>
            <a:effectLst/>
            <a:latin typeface="Arial" pitchFamily="-106" charset="0"/>
          </a:defRPr>
        </a:defPPr>
      </a:lstStyle>
    </a:lnDef>
  </a:objectDefaults>
  <a:extraClrSchemeLst>
    <a:extraClrScheme>
      <a:clrScheme name="CMB Cour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MB Cour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MB Cour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MB Cour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MB Cour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MB Cour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MB Cour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MB Course 8">
        <a:dk1>
          <a:srgbClr val="FF0000"/>
        </a:dk1>
        <a:lt1>
          <a:srgbClr val="FFFFFF"/>
        </a:lt1>
        <a:dk2>
          <a:srgbClr val="0000CC"/>
        </a:dk2>
        <a:lt2>
          <a:srgbClr val="FFFFFF"/>
        </a:lt2>
        <a:accent1>
          <a:srgbClr val="00CC99"/>
        </a:accent1>
        <a:accent2>
          <a:srgbClr val="FF0000"/>
        </a:accent2>
        <a:accent3>
          <a:srgbClr val="AAAAE2"/>
        </a:accent3>
        <a:accent4>
          <a:srgbClr val="DADADA"/>
        </a:accent4>
        <a:accent5>
          <a:srgbClr val="AAE2CA"/>
        </a:accent5>
        <a:accent6>
          <a:srgbClr val="E700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7" charset="0"/>
          <a:buNone/>
          <a:tabLst/>
          <a:defRPr kumimoji="0" lang="en-GB" sz="2400" b="0" i="0" u="none" strike="noStrike" cap="none" normalizeH="0" baseline="0">
            <a:ln>
              <a:noFill/>
            </a:ln>
            <a:solidFill>
              <a:schemeClr val="bg1"/>
            </a:solidFill>
            <a:effectLst/>
            <a:latin typeface="Times New Roman" pitchFamily="-107"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7" charset="0"/>
          <a:buNone/>
          <a:tabLst/>
          <a:defRPr kumimoji="0" lang="en-GB" sz="2400" b="0" i="0" u="none" strike="noStrike" cap="none" normalizeH="0" baseline="0">
            <a:ln>
              <a:noFill/>
            </a:ln>
            <a:solidFill>
              <a:schemeClr val="bg1"/>
            </a:solidFill>
            <a:effectLst/>
            <a:latin typeface="Times New Roman" pitchFamily="-107"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3812</TotalTime>
  <Words>1683</Words>
  <Application>Microsoft Macintosh PowerPoint</Application>
  <PresentationFormat>On-screen Show (4:3)</PresentationFormat>
  <Paragraphs>217</Paragraphs>
  <Slides>51</Slides>
  <Notes>32</Notes>
  <HiddenSlides>1</HiddenSlides>
  <MMClips>0</MMClips>
  <ScaleCrop>false</ScaleCrop>
  <HeadingPairs>
    <vt:vector size="8" baseType="variant">
      <vt:variant>
        <vt:lpstr>Fonts Used</vt:lpstr>
      </vt:variant>
      <vt:variant>
        <vt:i4>12</vt:i4>
      </vt:variant>
      <vt:variant>
        <vt:lpstr>Design Template</vt:lpstr>
      </vt:variant>
      <vt:variant>
        <vt:i4>3</vt:i4>
      </vt:variant>
      <vt:variant>
        <vt:lpstr>Embedded OLE Servers</vt:lpstr>
      </vt:variant>
      <vt:variant>
        <vt:i4>5</vt:i4>
      </vt:variant>
      <vt:variant>
        <vt:lpstr>Slide Titles</vt:lpstr>
      </vt:variant>
      <vt:variant>
        <vt:i4>51</vt:i4>
      </vt:variant>
    </vt:vector>
  </HeadingPairs>
  <TitlesOfParts>
    <vt:vector size="71" baseType="lpstr">
      <vt:lpstr>Arial</vt:lpstr>
      <vt:lpstr>Osaka</vt:lpstr>
      <vt:lpstr>Comic Sans MS</vt:lpstr>
      <vt:lpstr>Times</vt:lpstr>
      <vt:lpstr>ＭＳ Ｐゴシック</vt:lpstr>
      <vt:lpstr>Times New Roman</vt:lpstr>
      <vt:lpstr>Geneva</vt:lpstr>
      <vt:lpstr>Chalkboard Bold</vt:lpstr>
      <vt:lpstr>Courier New</vt:lpstr>
      <vt:lpstr>Courier</vt:lpstr>
      <vt:lpstr>Symbol</vt:lpstr>
      <vt:lpstr>Arial Unicode MS</vt:lpstr>
      <vt:lpstr>Alignments_James_Campinas_2001</vt:lpstr>
      <vt:lpstr>CMB Course</vt:lpstr>
      <vt:lpstr>Office Theme</vt:lpstr>
      <vt:lpstr>Microsoft Clip Gallery</vt:lpstr>
      <vt:lpstr>MS_ClipArt_Gallery</vt:lpstr>
      <vt:lpstr>Microsoft Equation</vt:lpstr>
      <vt:lpstr>Microsoft Equation 3.0</vt:lpstr>
      <vt:lpstr>Microsoft Word Document</vt:lpstr>
      <vt:lpstr>Genome sizes (sample)</vt:lpstr>
      <vt:lpstr>Some genomics history</vt:lpstr>
      <vt:lpstr>Slide 3</vt:lpstr>
      <vt:lpstr>New directions: sequencing ancient DNA  (some assembly required)</vt:lpstr>
      <vt:lpstr>Slide 5</vt:lpstr>
      <vt:lpstr>Slide 6</vt:lpstr>
      <vt:lpstr>Slide 7</vt:lpstr>
      <vt:lpstr>Slide 8</vt:lpstr>
      <vt:lpstr>Slide 9</vt:lpstr>
      <vt:lpstr>Slide 10</vt:lpstr>
      <vt:lpstr>Slide 11</vt:lpstr>
      <vt:lpstr>Slide 12</vt:lpstr>
      <vt:lpstr>Slide 13</vt:lpstr>
      <vt:lpstr>Journals</vt:lpstr>
      <vt:lpstr>Bioinformatics Journals</vt:lpstr>
      <vt:lpstr>Radically new journals</vt:lpstr>
      <vt:lpstr>Genomics Journals (which publish computational biology papers)</vt:lpstr>
      <vt:lpstr>Before assembly…</vt:lpstr>
      <vt:lpstr>PAIRWISE ALIGNMENT   (ALIGNMENT OF TWO NUCLEOTIDE OR TWO AMINO-ACID SEQUENCES)</vt:lpstr>
      <vt:lpstr>Slide 20</vt:lpstr>
      <vt:lpstr>Slide 21</vt:lpstr>
      <vt:lpstr>Slide 22</vt:lpstr>
      <vt:lpstr>Slide 23</vt:lpstr>
      <vt:lpstr>Slide 24</vt:lpstr>
      <vt:lpstr>Slide 25</vt:lpstr>
      <vt:lpstr>Slide 26</vt:lpstr>
      <vt:lpstr>Slide 27</vt:lpstr>
      <vt:lpstr>A pairwise alignment consists of a series of paired bases, one base from each sequence. There are three types of pairs:  (1) matches = the same nucleotide appears in both sequences.  (2) mismatches = different nucleotides are found in the two sequences.  (3) gaps = a base in one sequence and a null base in the other. </vt:lpstr>
      <vt:lpstr>Motivation for sequence alignment</vt:lpstr>
      <vt:lpstr>An example of pairwise alignment of an unknown protein with a known one</vt:lpstr>
      <vt:lpstr>Alignment algorithms</vt:lpstr>
      <vt:lpstr>Aim: Given certain criteria, find the alignment associated with the best score from among all possible alignments.  The OPTIMAL ALIGNMENT  </vt:lpstr>
      <vt:lpstr>The number of possible alignments may be astronomical.   </vt:lpstr>
      <vt:lpstr>The number of possible alignments may be astronomical.   For example, when two sequences 300 residues long each are compared, there are 1088 possible alignments.   In comparison, the number of elementary particles in the universe is only ~1080.</vt:lpstr>
      <vt:lpstr>The  Needleman-Wunsch (1970) algorithm uses  Dynamic Programming </vt:lpstr>
      <vt:lpstr>Dynamic programming can be applied to problems of alignment because ALIGNMENT SCORES obey the following rules:</vt:lpstr>
      <vt:lpstr>Slide 37</vt:lpstr>
      <vt:lpstr>Slide 38</vt:lpstr>
      <vt:lpstr>Slide 39</vt:lpstr>
      <vt:lpstr>Slide 40</vt:lpstr>
      <vt:lpstr>Slide 41</vt:lpstr>
      <vt:lpstr>Slide 42</vt:lpstr>
      <vt:lpstr>Slide 43</vt:lpstr>
      <vt:lpstr>Slide 44</vt:lpstr>
      <vt:lpstr>Slide 45</vt:lpstr>
      <vt:lpstr>Slide 46</vt:lpstr>
      <vt:lpstr>Slide 47</vt:lpstr>
      <vt:lpstr>The alignment is produced by starting at the minimum score in either the rightmost column or the bottom row, and following the back pointers. This stage is called traceback. </vt:lpstr>
      <vt:lpstr>A Multiple Alignment</vt:lpstr>
      <vt:lpstr>Local vs. Global Alignment</vt:lpstr>
      <vt:lpstr>Local vs. Global Alignment</vt:lpstr>
    </vt:vector>
  </TitlesOfParts>
  <Company>Dan Graur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PAIRWISE ALIGNMENT  OF TWO NUCLEOTIDE OR AMINO-ACID SEQUENCES</dc:title>
  <cp:lastModifiedBy>Steven Salzberg</cp:lastModifiedBy>
  <cp:revision>16</cp:revision>
  <cp:lastPrinted>2009-09-08T14:13:47Z</cp:lastPrinted>
  <dcterms:created xsi:type="dcterms:W3CDTF">2010-08-30T18:38:45Z</dcterms:created>
  <dcterms:modified xsi:type="dcterms:W3CDTF">2010-08-30T19:22:00Z</dcterms:modified>
</cp:coreProperties>
</file>